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91" r:id="rId6"/>
    <p:sldId id="292" r:id="rId7"/>
    <p:sldId id="293" r:id="rId8"/>
    <p:sldId id="294" r:id="rId9"/>
    <p:sldId id="295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EC14-D56D-4D94-805B-8628FC609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BB50A-B3DA-47B5-B6AF-6AD3F2EF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E22C-480D-461B-A4BC-F679C712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A5BC6-0035-4D99-A7E7-AF5554FE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9F76-7858-403E-84C4-0AE095D3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F54E-3922-4F10-B76F-A21660D2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5F08-4AEB-4FDB-A7FD-6C55DC8BC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CF01-548B-4E0C-8BFB-F4F9D44B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F5CC-71B3-4DBC-865D-74754E62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6A14-8AFD-42C6-BBA6-63D08718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DC664-DFDC-43FA-864B-51F24E9C3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C94CF-762E-4B40-9B1F-DD012AC5E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7445-0182-4527-958F-446D769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61CB-B33E-4500-BAC5-D4304846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210C-E83F-412F-9A97-A354A23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1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70C7-4AB8-4BF1-AA8A-17D7F6AF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B8C7-81B8-4F1F-839E-31F3430F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B368-6BBF-4D28-8D48-A3ABB3B3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F500C-DC62-4A0E-A1DE-53728A15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1137-8FDA-418D-A755-FA6D573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6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C29E-088E-49CE-9DE1-5EF16951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8CA3-39FE-4C5E-AE17-48F7623B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20F8-3663-443B-8E8E-EF97FCE5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FAFBE-4822-473B-9FCE-5E713967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135E-41FF-4B13-8028-0CD3D858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41C1-04E2-4426-8BBF-2A528782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10AC-140D-4213-9CF1-C7E7E939F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A8A03-F04C-46C2-A2D6-8CACFE417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2D736-DE44-425E-A413-D50297E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BA2D3-43EE-4670-AA73-08A44BDF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C748-802A-40AF-82BF-DB0960DC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A3E8-DF51-43E1-A936-DD6228FD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A895-533E-4AFA-ACB8-CDF52F22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F0DE-DB04-4488-A79B-C42D57593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710B1-AED2-493E-B575-FDA5743BA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F1082-FAD4-4C28-93FD-7A277A366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7375D-C7EA-4475-AE84-5FDDA861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2E199-D33B-42EA-BC93-0D23DA9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72E4A-DF3D-4118-80D2-D0943A73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DE-2938-490F-8472-A52368D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71FF3-F136-4E1B-BE95-638C12C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C4F27-2C84-4B79-8F09-1C8D211F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65302-408B-4B5C-87A5-66647E54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9238-0E76-4B81-A1BA-78DEFE1E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ABEAA-6A18-4789-88B8-6D6C7C43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1BC46-C572-4B47-83D6-F0EB7C6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0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DC15-9FE6-4596-B9C2-2B4DD2EE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7456-58ED-42C8-84C9-827B1F477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81D98-DDF1-450B-BA2B-A4C2B229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383A-0A29-43D1-86A4-15B18D65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D330A-181B-43D2-AB3C-8BD8AFAA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D000B-4EB9-4EA2-8237-84C5D88A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47A1-BB49-469D-9A74-912259DD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311E5-851B-4CC8-8D47-985FB0A1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120F1-BF6A-488F-B2BB-708469C06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A93A-E5B1-4803-AD14-77D52336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0D12E-521E-4C41-8DE5-F45FF7C8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00E40-FD28-43AC-9033-0D8CFE6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A0A5B-8410-4B38-BFF8-FACEC57F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33EB6-5334-4B3F-948C-6CF5788E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AEB3A-0D0F-4741-AF04-514D23ADC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B187-168D-4FDA-B0A0-BAB9EC99273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7817F-21C5-4CEA-A93B-7D99A1459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BFBF-C4D5-45C8-8C77-F630BD39C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D4DB-CDC2-4428-B2D2-1DC11880F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center.eab.com/hc/en-us/articles/360014187213" TargetMode="External"/><Relationship Id="rId2" Type="http://schemas.openxmlformats.org/officeDocument/2006/relationships/hyperlink" Target="https://helpcenter.eab.com/hc/en-us/articles/5969339461143-Reviewing-an-Academic-Plan-in-Next-Generation-Academic-Planning#h_01G2T0FY5FGNKD2HV5GH5EFM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E86DB-A69A-FA4A-BD65-4B8539E4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DD906-A1FD-4D4D-AFE9-A6681776C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Next Generation Academic Planner</a:t>
            </a:r>
            <a:br>
              <a:rPr lang="en-US" sz="4400" dirty="0"/>
            </a:br>
            <a:r>
              <a:rPr lang="en-US" sz="3400" dirty="0"/>
              <a:t>(Next Gen AP)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37755-7596-425B-9BC0-4E1DA510E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/>
              <a:t>Getting Started: Creating an academic plan</a:t>
            </a:r>
          </a:p>
        </p:txBody>
      </p:sp>
    </p:spTree>
    <p:extLst>
      <p:ext uri="{BB962C8B-B14F-4D97-AF65-F5344CB8AC3E}">
        <p14:creationId xmlns:p14="http://schemas.microsoft.com/office/powerpoint/2010/main" val="227534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AD2902E-E23F-8EB8-587F-21F21F6467BD}"/>
              </a:ext>
            </a:extLst>
          </p:cNvPr>
          <p:cNvSpPr txBox="1">
            <a:spLocks/>
          </p:cNvSpPr>
          <p:nvPr/>
        </p:nvSpPr>
        <p:spPr bwMode="gray">
          <a:xfrm>
            <a:off x="696024" y="604950"/>
            <a:ext cx="6572274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10188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spc="5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Getting Started: Creating a plan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5E824-3F7F-AB95-4074-A343A302F49F}"/>
              </a:ext>
            </a:extLst>
          </p:cNvPr>
          <p:cNvSpPr txBox="1"/>
          <p:nvPr/>
        </p:nvSpPr>
        <p:spPr bwMode="gray">
          <a:xfrm>
            <a:off x="522641" y="1102120"/>
            <a:ext cx="11146717" cy="4829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93"/>
              </a:spcBef>
            </a:pPr>
            <a:r>
              <a:rPr lang="en-US" sz="900" dirty="0">
                <a:solidFill>
                  <a:srgbClr val="4F5861"/>
                </a:solidFill>
              </a:rPr>
              <a:t>Use the Quick Search or Advanced Search to find a student profile. Select the </a:t>
            </a:r>
            <a:r>
              <a:rPr lang="en-US" sz="900" b="1" dirty="0">
                <a:solidFill>
                  <a:srgbClr val="4F5861"/>
                </a:solidFill>
              </a:rPr>
              <a:t>Academic Plan </a:t>
            </a:r>
            <a:r>
              <a:rPr lang="en-US" sz="900" dirty="0">
                <a:solidFill>
                  <a:srgbClr val="4F5861"/>
                </a:solidFill>
              </a:rPr>
              <a:t>tab.</a:t>
            </a:r>
            <a:br>
              <a:rPr lang="en-US" sz="900" dirty="0">
                <a:solidFill>
                  <a:srgbClr val="4F5861"/>
                </a:solidFill>
              </a:rPr>
            </a:br>
            <a:br>
              <a:rPr lang="en-US" sz="900" dirty="0">
                <a:solidFill>
                  <a:srgbClr val="4F5861"/>
                </a:solidFill>
              </a:rPr>
            </a:br>
            <a:br>
              <a:rPr lang="en-US" sz="900" dirty="0">
                <a:solidFill>
                  <a:srgbClr val="4F5861"/>
                </a:solidFill>
              </a:rPr>
            </a:br>
            <a:br>
              <a:rPr lang="en-US" sz="900" dirty="0">
                <a:solidFill>
                  <a:srgbClr val="4F5861"/>
                </a:solidFill>
              </a:rPr>
            </a:br>
            <a:br>
              <a:rPr lang="en-US" sz="900" dirty="0">
                <a:solidFill>
                  <a:srgbClr val="4F5861"/>
                </a:solidFill>
              </a:rPr>
            </a:br>
            <a:br>
              <a:rPr lang="en-US" sz="900" dirty="0">
                <a:solidFill>
                  <a:srgbClr val="4F5861"/>
                </a:solidFill>
              </a:rPr>
            </a:br>
            <a:br>
              <a:rPr lang="en-US" sz="900" dirty="0">
                <a:solidFill>
                  <a:srgbClr val="4F5861"/>
                </a:solidFill>
              </a:rPr>
            </a:br>
            <a:br>
              <a:rPr lang="en-US" sz="900" dirty="0">
                <a:solidFill>
                  <a:srgbClr val="4F5861"/>
                </a:solidFill>
              </a:rPr>
            </a:b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>
              <a:spcBef>
                <a:spcPts val="493"/>
              </a:spcBef>
            </a:pPr>
            <a:endParaRPr lang="en-US" sz="900" dirty="0">
              <a:solidFill>
                <a:srgbClr val="4F5861"/>
              </a:solidFill>
            </a:endParaRPr>
          </a:p>
          <a:p>
            <a:pPr>
              <a:spcBef>
                <a:spcPts val="493"/>
              </a:spcBef>
            </a:pPr>
            <a:r>
              <a:rPr lang="en-US" sz="900" dirty="0">
                <a:solidFill>
                  <a:srgbClr val="4F5861"/>
                </a:solidFill>
              </a:rPr>
              <a:t>Click the </a:t>
            </a:r>
            <a:r>
              <a:rPr lang="en-US" sz="900" b="1" dirty="0">
                <a:solidFill>
                  <a:srgbClr val="4F5861"/>
                </a:solidFill>
              </a:rPr>
              <a:t>Create Plan </a:t>
            </a:r>
            <a:r>
              <a:rPr lang="en-US" sz="900" dirty="0">
                <a:solidFill>
                  <a:srgbClr val="4F5861"/>
                </a:solidFill>
              </a:rPr>
              <a:t>button in the upper left-hand corner to create a plan for the student. Select </a:t>
            </a:r>
            <a:r>
              <a:rPr lang="en-US" sz="900" b="1" dirty="0">
                <a:solidFill>
                  <a:srgbClr val="4F5861"/>
                </a:solidFill>
              </a:rPr>
              <a:t>Create New Plan</a:t>
            </a: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b="1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b="1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b="1" dirty="0">
              <a:solidFill>
                <a:srgbClr val="4F5861"/>
              </a:solidFill>
            </a:endParaRPr>
          </a:p>
          <a:p>
            <a:pPr marL="228600" indent="-228600">
              <a:spcBef>
                <a:spcPts val="493"/>
              </a:spcBef>
              <a:buFont typeface="+mj-lt"/>
              <a:buAutoNum type="arabicPeriod"/>
            </a:pPr>
            <a:endParaRPr lang="en-US" sz="900" dirty="0">
              <a:solidFill>
                <a:srgbClr val="4F5861"/>
              </a:solidFill>
            </a:endParaRPr>
          </a:p>
          <a:p>
            <a:pPr>
              <a:spcBef>
                <a:spcPts val="493"/>
              </a:spcBef>
            </a:pPr>
            <a:endParaRPr lang="en-US" sz="900" dirty="0">
              <a:solidFill>
                <a:srgbClr val="4F586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9E8E6-A978-E3AC-62DB-5D5BF2B55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296"/>
          <a:stretch/>
        </p:blipFill>
        <p:spPr>
          <a:xfrm>
            <a:off x="696024" y="1432830"/>
            <a:ext cx="5649827" cy="1106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F283D-75BD-BDAF-86A5-7EFAABE14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88" r="51433" b="26940"/>
          <a:stretch/>
        </p:blipFill>
        <p:spPr>
          <a:xfrm>
            <a:off x="522641" y="3042344"/>
            <a:ext cx="8733616" cy="30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0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AD2902E-E23F-8EB8-587F-21F21F6467BD}"/>
              </a:ext>
            </a:extLst>
          </p:cNvPr>
          <p:cNvSpPr txBox="1">
            <a:spLocks/>
          </p:cNvSpPr>
          <p:nvPr/>
        </p:nvSpPr>
        <p:spPr bwMode="gray">
          <a:xfrm>
            <a:off x="714690" y="444637"/>
            <a:ext cx="6572274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10188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spc="5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88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Getting Started: Creating a plan</a:t>
            </a:r>
            <a:endParaRPr kumimoji="0" lang="en-US" sz="2000" b="1" i="0" u="none" strike="noStrike" kern="1200" cap="none" spc="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5E824-3F7F-AB95-4074-A343A302F49F}"/>
              </a:ext>
            </a:extLst>
          </p:cNvPr>
          <p:cNvSpPr txBox="1"/>
          <p:nvPr/>
        </p:nvSpPr>
        <p:spPr bwMode="gray">
          <a:xfrm>
            <a:off x="456035" y="1021217"/>
            <a:ext cx="5164836" cy="351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the plan a name that is descriptive for students, including terms and goals, if applicable.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 Library and then + Add Templates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browse available templates. Templates with a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 match the student’s declared academic program(s). 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AC37C3-B725-8FC4-CE96-897CF870E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3" y="1533668"/>
            <a:ext cx="2577353" cy="1773041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BFD4D4-C384-AD4B-C8F1-CC08822B9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5" y="3902701"/>
            <a:ext cx="3248478" cy="1371791"/>
          </a:xfrm>
          <a:prstGeom prst="rect">
            <a:avLst/>
          </a:prstGeom>
        </p:spPr>
      </p:pic>
      <p:pic>
        <p:nvPicPr>
          <p:cNvPr id="10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9D42C11-7203-DFA4-AE86-6BC7FD1EE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1600052"/>
            <a:ext cx="5836155" cy="34133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64A10B-8BB6-8775-026D-D24148992948}"/>
              </a:ext>
            </a:extLst>
          </p:cNvPr>
          <p:cNvSpPr txBox="1"/>
          <p:nvPr/>
        </p:nvSpPr>
        <p:spPr>
          <a:xfrm>
            <a:off x="5849496" y="1133226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to My Templates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AD2902E-E23F-8EB8-587F-21F21F6467BD}"/>
              </a:ext>
            </a:extLst>
          </p:cNvPr>
          <p:cNvSpPr txBox="1">
            <a:spLocks/>
          </p:cNvSpPr>
          <p:nvPr/>
        </p:nvSpPr>
        <p:spPr bwMode="gray">
          <a:xfrm>
            <a:off x="633047" y="592649"/>
            <a:ext cx="6572274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10188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spc="5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88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Getting Started: Creating a plan</a:t>
            </a:r>
            <a:endParaRPr kumimoji="0" lang="en-US" sz="2000" b="1" i="0" u="none" strike="noStrike" kern="1200" cap="none" spc="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5E824-3F7F-AB95-4074-A343A302F49F}"/>
              </a:ext>
            </a:extLst>
          </p:cNvPr>
          <p:cNvSpPr txBox="1"/>
          <p:nvPr/>
        </p:nvSpPr>
        <p:spPr bwMode="gray">
          <a:xfrm>
            <a:off x="456035" y="1208338"/>
            <a:ext cx="4703794" cy="3316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template(s) you wish to view and click View Selected Templates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Menu next to Draft Plan (upper right-hand side) select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Term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then select terms to add to the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4A10B-8BB6-8775-026D-D24148992948}"/>
              </a:ext>
            </a:extLst>
          </p:cNvPr>
          <p:cNvSpPr txBox="1"/>
          <p:nvPr/>
        </p:nvSpPr>
        <p:spPr>
          <a:xfrm>
            <a:off x="5415423" y="1233365"/>
            <a:ext cx="6485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menu next to each course to select Add to Term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F143D7-70FF-5CBA-72E4-F3C7FC7CF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5" y="1437997"/>
            <a:ext cx="3134162" cy="1991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ECC55A-638C-BB19-EB2D-D49A99FEF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27" t="26265" r="53180" b="50000"/>
          <a:stretch/>
        </p:blipFill>
        <p:spPr>
          <a:xfrm>
            <a:off x="456035" y="4385521"/>
            <a:ext cx="3226058" cy="1907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FC8BF4-1706-A0CC-B0C6-3896AE14D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43" t="26265" r="53896" b="15671"/>
          <a:stretch/>
        </p:blipFill>
        <p:spPr>
          <a:xfrm>
            <a:off x="5444924" y="1554114"/>
            <a:ext cx="6393114" cy="32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AD2902E-E23F-8EB8-587F-21F21F6467BD}"/>
              </a:ext>
            </a:extLst>
          </p:cNvPr>
          <p:cNvSpPr txBox="1">
            <a:spLocks/>
          </p:cNvSpPr>
          <p:nvPr/>
        </p:nvSpPr>
        <p:spPr bwMode="gray">
          <a:xfrm>
            <a:off x="684284" y="611082"/>
            <a:ext cx="6572274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10188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spc="5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88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Getting Started: Creating a plan</a:t>
            </a:r>
            <a:endParaRPr kumimoji="0" lang="en-US" sz="2000" b="1" i="0" u="none" strike="noStrike" kern="1200" cap="none" spc="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5E824-3F7F-AB95-4074-A343A302F49F}"/>
              </a:ext>
            </a:extLst>
          </p:cNvPr>
          <p:cNvSpPr txBox="1"/>
          <p:nvPr/>
        </p:nvSpPr>
        <p:spPr bwMode="gray">
          <a:xfrm>
            <a:off x="515883" y="1017168"/>
            <a:ext cx="5164836" cy="3380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add multiple courses at once, click the Bulk Add to Term toggle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courses to add, then click the Add To Term button and select the appropriate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4A10B-8BB6-8775-026D-D24148992948}"/>
              </a:ext>
            </a:extLst>
          </p:cNvPr>
          <p:cNvSpPr txBox="1"/>
          <p:nvPr/>
        </p:nvSpPr>
        <p:spPr>
          <a:xfrm>
            <a:off x="5391360" y="1017168"/>
            <a:ext cx="6485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Add/Edit comments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 next to the term, placeholder, or course to leave notes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BC8602-044A-BC58-6D34-AE6F59E62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3" y="1347014"/>
            <a:ext cx="2793088" cy="2081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C19F1-AEE8-F784-AE30-AFB3BDC67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10" t="26265" r="65789" b="47778"/>
          <a:stretch/>
        </p:blipFill>
        <p:spPr>
          <a:xfrm>
            <a:off x="464033" y="4086010"/>
            <a:ext cx="3514386" cy="1282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738030-2515-AE5E-F1B5-DB19E7A15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29" t="26265" r="54408" b="11053"/>
          <a:stretch/>
        </p:blipFill>
        <p:spPr>
          <a:xfrm>
            <a:off x="5680719" y="1347014"/>
            <a:ext cx="2587640" cy="4444886"/>
          </a:xfrm>
          <a:prstGeom prst="rect">
            <a:avLst/>
          </a:prstGeom>
        </p:spPr>
      </p:pic>
      <p:pic>
        <p:nvPicPr>
          <p:cNvPr id="17" name="Picture 16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55A10995-86AF-0756-97AC-ABC802CD4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91" y="1670397"/>
            <a:ext cx="2543529" cy="12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EAD2902E-E23F-8EB8-587F-21F21F6467BD}"/>
              </a:ext>
            </a:extLst>
          </p:cNvPr>
          <p:cNvSpPr txBox="1">
            <a:spLocks/>
          </p:cNvSpPr>
          <p:nvPr/>
        </p:nvSpPr>
        <p:spPr bwMode="gray">
          <a:xfrm>
            <a:off x="698362" y="411044"/>
            <a:ext cx="6572274" cy="30777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l" defTabSz="10188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 spc="50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188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Getting Started: Creating a plan</a:t>
            </a:r>
            <a:endParaRPr kumimoji="0" lang="en-US" sz="2000" b="1" i="0" u="none" strike="noStrike" kern="1200" cap="none" spc="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5E824-3F7F-AB95-4074-A343A302F49F}"/>
              </a:ext>
            </a:extLst>
          </p:cNvPr>
          <p:cNvSpPr txBox="1"/>
          <p:nvPr/>
        </p:nvSpPr>
        <p:spPr bwMode="gray">
          <a:xfrm>
            <a:off x="567733" y="923245"/>
            <a:ext cx="5164836" cy="33162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complete, use the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 Plan to button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send the plan to the student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Unsent plans will remain in the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Advisor Plans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section until sent. All sent plans will be saved in the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 Advisor Plans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F58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F58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7CCC85C-5E7A-8C5F-8533-7CAC980592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51" r="1505"/>
          <a:stretch/>
        </p:blipFill>
        <p:spPr>
          <a:xfrm>
            <a:off x="567733" y="1312947"/>
            <a:ext cx="3931481" cy="1201652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50D2AC-8F02-06FF-0A3E-2F2A56F71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3" y="3654406"/>
            <a:ext cx="2619079" cy="194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4848-935B-2E47-AFD7-80D7B9AA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67" y="250182"/>
            <a:ext cx="10515600" cy="682147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2AEB3-89E6-5B18-374E-316E96293DCA}"/>
              </a:ext>
            </a:extLst>
          </p:cNvPr>
          <p:cNvSpPr txBox="1"/>
          <p:nvPr/>
        </p:nvSpPr>
        <p:spPr>
          <a:xfrm>
            <a:off x="517432" y="1227065"/>
            <a:ext cx="96051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  <a:hlinkClick r:id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Slab" pitchFamily="2" charset="0"/>
                <a:ea typeface="+mn-ea"/>
                <a:cs typeface="+mn-cs"/>
                <a:hlinkClick r:id=""/>
              </a:rPr>
              <a:t>(Help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Slab" pitchFamily="2" charset="0"/>
                <a:ea typeface="+mn-ea"/>
                <a:cs typeface="+mn-cs"/>
                <a:hlinkClick r:id="rId2"/>
              </a:rPr>
              <a:t> Center) Reviewing an Academic Plan in Next Generation Academic Planning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Slab" pitchFamily="2" charset="0"/>
                <a:ea typeface="+mn-ea"/>
                <a:cs typeface="+mn-cs"/>
                <a:hlinkClick r:id="rId3"/>
              </a:rPr>
              <a:t>(Help Center)Academic Planner for Students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Slab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2AE11-5094-988A-0474-B0133E815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44" t="11961" r="52132" b="32614"/>
          <a:stretch/>
        </p:blipFill>
        <p:spPr>
          <a:xfrm>
            <a:off x="683081" y="932329"/>
            <a:ext cx="2157939" cy="2970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9208D-94F8-7166-AC6F-1FAA42BB44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38" t="16144" r="52941" b="31046"/>
          <a:stretch/>
        </p:blipFill>
        <p:spPr>
          <a:xfrm>
            <a:off x="4803119" y="932330"/>
            <a:ext cx="2094986" cy="304451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843FE3-5405-88F7-4B8F-4896D9048D14}"/>
              </a:ext>
            </a:extLst>
          </p:cNvPr>
          <p:cNvCxnSpPr/>
          <p:nvPr/>
        </p:nvCxnSpPr>
        <p:spPr>
          <a:xfrm>
            <a:off x="3387715" y="2524638"/>
            <a:ext cx="112058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96024D-D015-3E4E-7F68-B5FEBCCDDACD}"/>
              </a:ext>
            </a:extLst>
          </p:cNvPr>
          <p:cNvCxnSpPr>
            <a:cxnSpLocks/>
          </p:cNvCxnSpPr>
          <p:nvPr/>
        </p:nvCxnSpPr>
        <p:spPr>
          <a:xfrm>
            <a:off x="6096000" y="4089137"/>
            <a:ext cx="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5AE643-0EF9-C8FD-4252-D1234E20CF9C}"/>
              </a:ext>
            </a:extLst>
          </p:cNvPr>
          <p:cNvSpPr txBox="1"/>
          <p:nvPr/>
        </p:nvSpPr>
        <p:spPr>
          <a:xfrm>
            <a:off x="7499532" y="1827801"/>
            <a:ext cx="42352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***To access Help Center resources***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Login to Navigate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Access Help Center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Click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Icon in the upper right corner of the screen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Click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Help Center &amp; Support Links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Click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Help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Click links below</a:t>
            </a:r>
          </a:p>
        </p:txBody>
      </p:sp>
    </p:spTree>
    <p:extLst>
      <p:ext uri="{BB962C8B-B14F-4D97-AF65-F5344CB8AC3E}">
        <p14:creationId xmlns:p14="http://schemas.microsoft.com/office/powerpoint/2010/main" val="19307122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6E225B8175E541906D6DB9933AAD6B" ma:contentTypeVersion="17" ma:contentTypeDescription="Create a new document." ma:contentTypeScope="" ma:versionID="d67a98ab6d088a462fc9c9fb4d60f68d">
  <xsd:schema xmlns:xsd="http://www.w3.org/2001/XMLSchema" xmlns:xs="http://www.w3.org/2001/XMLSchema" xmlns:p="http://schemas.microsoft.com/office/2006/metadata/properties" xmlns:ns1="http://schemas.microsoft.com/sharepoint/v3" xmlns:ns3="76ca94d0-3810-4b43-ac6c-91f88d284648" xmlns:ns4="765c0853-151f-4963-b764-2889b3252b48" targetNamespace="http://schemas.microsoft.com/office/2006/metadata/properties" ma:root="true" ma:fieldsID="78f61bfd82721e9041b8412e0317672e" ns1:_="" ns3:_="" ns4:_="">
    <xsd:import namespace="http://schemas.microsoft.com/sharepoint/v3"/>
    <xsd:import namespace="76ca94d0-3810-4b43-ac6c-91f88d284648"/>
    <xsd:import namespace="765c0853-151f-4963-b764-2889b3252b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a94d0-3810-4b43-ac6c-91f88d284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c0853-151f-4963-b764-2889b3252b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76ca94d0-3810-4b43-ac6c-91f88d28464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856271-5C6F-49CB-8BE8-675AF78D4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ca94d0-3810-4b43-ac6c-91f88d284648"/>
    <ds:schemaRef ds:uri="765c0853-151f-4963-b764-2889b3252b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2E0584-F7F7-4CC3-9483-E9FE5C71D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AA32B6-79BA-4CAC-957D-1BF0A94744FE}">
  <ds:schemaRefs>
    <ds:schemaRef ds:uri="http://schemas.microsoft.com/office/2006/metadata/properties"/>
    <ds:schemaRef ds:uri="http://schemas.microsoft.com/sharepoint/v3"/>
    <ds:schemaRef ds:uri="http://purl.org/dc/terms/"/>
    <ds:schemaRef ds:uri="765c0853-151f-4963-b764-2889b3252b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6ca94d0-3810-4b43-ac6c-91f88d28464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350</Words>
  <Application>Microsoft Office PowerPoint</Application>
  <PresentationFormat>Widescreen</PresentationFormat>
  <Paragraphs>113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 Slab</vt:lpstr>
      <vt:lpstr>1_Office Theme</vt:lpstr>
      <vt:lpstr>Next Generation Academic Planner (Next Gen 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Academic Planner (Next Gen AP)</dc:title>
  <dc:creator>Ryan C Crews (rccrews)</dc:creator>
  <cp:lastModifiedBy>Ryan C Crews (rccrews)</cp:lastModifiedBy>
  <cp:revision>1</cp:revision>
  <dcterms:created xsi:type="dcterms:W3CDTF">2023-03-08T17:24:19Z</dcterms:created>
  <dcterms:modified xsi:type="dcterms:W3CDTF">2023-03-08T19:52:22Z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0x010100306E225B8175E541906D6DB9933AAD6B</vt:lpwstr>
  </property>
</Properties>
</file>