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5"/>
  </p:notesMasterIdLst>
  <p:sldIdLst>
    <p:sldId id="288" r:id="rId6"/>
    <p:sldId id="322" r:id="rId7"/>
    <p:sldId id="323" r:id="rId8"/>
    <p:sldId id="317" r:id="rId9"/>
    <p:sldId id="310" r:id="rId10"/>
    <p:sldId id="292" r:id="rId11"/>
    <p:sldId id="309" r:id="rId12"/>
    <p:sldId id="311" r:id="rId13"/>
    <p:sldId id="32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DB2EC0-6B2B-415F-A0DA-C4A3CAADA55B}" v="79" dt="2023-03-17T20:08:59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40 Hours of Pro Bono Service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8999AD5B-8793-40AA-977D-F3991CB08DAF}">
      <dgm:prSet/>
      <dgm:spPr/>
      <dgm:t>
        <a:bodyPr/>
        <a:lstStyle/>
        <a:p>
          <a:r>
            <a:rPr lang="en-US" dirty="0"/>
            <a:t>2.0 GPA or Better</a:t>
          </a:r>
        </a:p>
      </dgm:t>
    </dgm:pt>
    <dgm:pt modelId="{A5E8DFF1-8952-464F-A44C-8E9352AC4A7C}" type="parTrans" cxnId="{435E94B6-977D-4FFE-A2A4-40844234B313}">
      <dgm:prSet/>
      <dgm:spPr/>
      <dgm:t>
        <a:bodyPr/>
        <a:lstStyle/>
        <a:p>
          <a:endParaRPr lang="en-US"/>
        </a:p>
      </dgm:t>
    </dgm:pt>
    <dgm:pt modelId="{E6EC5624-908D-44A3-988F-EC07DB6FF534}" type="sibTrans" cxnId="{435E94B6-977D-4FFE-A2A4-40844234B313}">
      <dgm:prSet/>
      <dgm:spPr/>
      <dgm:t>
        <a:bodyPr/>
        <a:lstStyle/>
        <a:p>
          <a:endParaRPr lang="en-US"/>
        </a:p>
      </dgm:t>
    </dgm:pt>
    <dgm:pt modelId="{C2DEC2DF-C826-4A52-9B02-6BADD4FC0349}">
      <dgm:prSet/>
      <dgm:spPr/>
      <dgm:t>
        <a:bodyPr/>
        <a:lstStyle/>
        <a:p>
          <a:r>
            <a:rPr lang="en-US" dirty="0"/>
            <a:t>90 or More Credit Hours</a:t>
          </a:r>
        </a:p>
      </dgm:t>
    </dgm:pt>
    <dgm:pt modelId="{E1F117B2-7EDD-4B51-8B68-9A374A4BEE51}" type="parTrans" cxnId="{8429BE21-4165-442B-9AF5-DD26D579B079}">
      <dgm:prSet/>
      <dgm:spPr/>
      <dgm:t>
        <a:bodyPr/>
        <a:lstStyle/>
        <a:p>
          <a:endParaRPr lang="en-US"/>
        </a:p>
      </dgm:t>
    </dgm:pt>
    <dgm:pt modelId="{E7DCDD91-F1B9-4501-B4C1-D893D23AF3EF}" type="sibTrans" cxnId="{8429BE21-4165-442B-9AF5-DD26D579B079}">
      <dgm:prSet/>
      <dgm:spPr/>
      <dgm:t>
        <a:bodyPr/>
        <a:lstStyle/>
        <a:p>
          <a:endParaRPr lang="en-US"/>
        </a:p>
      </dgm:t>
    </dgm:pt>
    <dgm:pt modelId="{A786B912-C7E4-40F0-8A07-78F32FD8B13A}">
      <dgm:prSet/>
      <dgm:spPr/>
      <dgm:t>
        <a:bodyPr/>
        <a:lstStyle/>
        <a:p>
          <a:r>
            <a:rPr lang="en-US" dirty="0"/>
            <a:t>Required courses</a:t>
          </a:r>
        </a:p>
      </dgm:t>
    </dgm:pt>
    <dgm:pt modelId="{4CA35F9D-5E1B-4689-96EA-E0CEA9FD4CA5}" type="parTrans" cxnId="{6EF1ADF4-B90E-4D37-98AE-F44C798B993A}">
      <dgm:prSet/>
      <dgm:spPr/>
      <dgm:t>
        <a:bodyPr/>
        <a:lstStyle/>
        <a:p>
          <a:endParaRPr lang="en-US"/>
        </a:p>
      </dgm:t>
    </dgm:pt>
    <dgm:pt modelId="{DC497F57-6896-4EFB-916D-B277A78C0837}" type="sibTrans" cxnId="{6EF1ADF4-B90E-4D37-98AE-F44C798B993A}">
      <dgm:prSet/>
      <dgm:spPr/>
      <dgm:t>
        <a:bodyPr/>
        <a:lstStyle/>
        <a:p>
          <a:endParaRPr lang="en-US"/>
        </a:p>
      </dgm:t>
    </dgm:pt>
    <dgm:pt modelId="{50255000-B3C3-4993-A2DB-EDC3AFF3DE78}">
      <dgm:prSet/>
      <dgm:spPr/>
      <dgm:t>
        <a:bodyPr/>
        <a:lstStyle/>
        <a:p>
          <a:r>
            <a:rPr lang="en-US" dirty="0"/>
            <a:t>Advanced writing requirement course</a:t>
          </a:r>
        </a:p>
      </dgm:t>
    </dgm:pt>
    <dgm:pt modelId="{8B5F26D9-BE0C-4263-B979-7E408930E7C6}" type="parTrans" cxnId="{122FFEBE-3AFB-46F4-A51A-023498165461}">
      <dgm:prSet/>
      <dgm:spPr/>
      <dgm:t>
        <a:bodyPr/>
        <a:lstStyle/>
        <a:p>
          <a:endParaRPr lang="en-US"/>
        </a:p>
      </dgm:t>
    </dgm:pt>
    <dgm:pt modelId="{2DBF5409-6E36-44D9-B64C-98A9C55F75BA}" type="sibTrans" cxnId="{122FFEBE-3AFB-46F4-A51A-023498165461}">
      <dgm:prSet/>
      <dgm:spPr/>
      <dgm:t>
        <a:bodyPr/>
        <a:lstStyle/>
        <a:p>
          <a:endParaRPr lang="en-US"/>
        </a:p>
      </dgm:t>
    </dgm:pt>
    <dgm:pt modelId="{D86FBB61-32E2-41AC-8683-7F79ADE92CB8}">
      <dgm:prSet/>
      <dgm:spPr/>
      <dgm:t>
        <a:bodyPr/>
        <a:lstStyle/>
        <a:p>
          <a:r>
            <a:rPr lang="en-US" dirty="0"/>
            <a:t>Experiential learning requirement courses</a:t>
          </a:r>
        </a:p>
      </dgm:t>
    </dgm:pt>
    <dgm:pt modelId="{5664275D-C43A-43D0-A48B-49C75618B3F5}" type="parTrans" cxnId="{D592631E-D6D1-499F-A482-21DF320CACEE}">
      <dgm:prSet/>
      <dgm:spPr/>
      <dgm:t>
        <a:bodyPr/>
        <a:lstStyle/>
        <a:p>
          <a:endParaRPr lang="en-US"/>
        </a:p>
      </dgm:t>
    </dgm:pt>
    <dgm:pt modelId="{9F345408-918C-427B-BB98-D6E4176DF15E}" type="sibTrans" cxnId="{D592631E-D6D1-499F-A482-21DF320CACEE}">
      <dgm:prSet/>
      <dgm:spPr/>
      <dgm:t>
        <a:bodyPr/>
        <a:lstStyle/>
        <a:p>
          <a:endParaRPr lang="en-US"/>
        </a:p>
      </dgm:t>
    </dgm:pt>
    <dgm:pt modelId="{3513A73A-CCAF-4841-BB89-86DFFA938012}">
      <dgm:prSet/>
      <dgm:spPr/>
      <dgm:t>
        <a:bodyPr/>
        <a:lstStyle/>
        <a:p>
          <a:r>
            <a:rPr lang="en-US" dirty="0"/>
            <a:t>Electives</a:t>
          </a:r>
        </a:p>
      </dgm:t>
    </dgm:pt>
    <dgm:pt modelId="{DBE4E1C4-45FD-44C0-B5D0-82F9FBC2CD8D}" type="parTrans" cxnId="{4038D2A3-A791-4FC0-8D0E-10DFAAC7FC4C}">
      <dgm:prSet/>
      <dgm:spPr/>
      <dgm:t>
        <a:bodyPr/>
        <a:lstStyle/>
        <a:p>
          <a:endParaRPr lang="en-US"/>
        </a:p>
      </dgm:t>
    </dgm:pt>
    <dgm:pt modelId="{71E7DD33-95F3-425E-A811-79AB26D02E4E}" type="sibTrans" cxnId="{4038D2A3-A791-4FC0-8D0E-10DFAAC7FC4C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84B636A9-CECC-4B8C-BF91-B142191A29C5}" type="pres">
      <dgm:prSet presAssocID="{8999AD5B-8793-40AA-977D-F3991CB08DAF}" presName="parentLin" presStyleCnt="0"/>
      <dgm:spPr/>
    </dgm:pt>
    <dgm:pt modelId="{B7F398EE-B208-4C29-B17C-ACB5B8F58534}" type="pres">
      <dgm:prSet presAssocID="{8999AD5B-8793-40AA-977D-F3991CB08DAF}" presName="parentLeftMargin" presStyleLbl="node1" presStyleIdx="0" presStyleCnt="3"/>
      <dgm:spPr/>
    </dgm:pt>
    <dgm:pt modelId="{E6856999-D8FD-4C43-8B6E-3EEDEACD7240}" type="pres">
      <dgm:prSet presAssocID="{8999AD5B-8793-40AA-977D-F3991CB08D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9F4827C-4D14-454C-A9AB-3AA49125B7CC}" type="pres">
      <dgm:prSet presAssocID="{8999AD5B-8793-40AA-977D-F3991CB08DAF}" presName="negativeSpace" presStyleCnt="0"/>
      <dgm:spPr/>
    </dgm:pt>
    <dgm:pt modelId="{6A1BF427-A392-4A5C-873D-F6B8AFC7523B}" type="pres">
      <dgm:prSet presAssocID="{8999AD5B-8793-40AA-977D-F3991CB08DAF}" presName="childText" presStyleLbl="conFgAcc1" presStyleIdx="1" presStyleCnt="3">
        <dgm:presLayoutVars>
          <dgm:bulletEnabled val="1"/>
        </dgm:presLayoutVars>
      </dgm:prSet>
      <dgm:spPr/>
    </dgm:pt>
    <dgm:pt modelId="{06953FF4-BAED-4F90-88AA-93E016CDF617}" type="pres">
      <dgm:prSet presAssocID="{E6EC5624-908D-44A3-988F-EC07DB6FF534}" presName="spaceBetweenRectangles" presStyleCnt="0"/>
      <dgm:spPr/>
    </dgm:pt>
    <dgm:pt modelId="{398DDA4E-10AE-41AC-84A5-2843A0224D9B}" type="pres">
      <dgm:prSet presAssocID="{C2DEC2DF-C826-4A52-9B02-6BADD4FC0349}" presName="parentLin" presStyleCnt="0"/>
      <dgm:spPr/>
    </dgm:pt>
    <dgm:pt modelId="{569783BB-29F6-499A-BCBB-666CF7269883}" type="pres">
      <dgm:prSet presAssocID="{C2DEC2DF-C826-4A52-9B02-6BADD4FC0349}" presName="parentLeftMargin" presStyleLbl="node1" presStyleIdx="1" presStyleCnt="3"/>
      <dgm:spPr/>
    </dgm:pt>
    <dgm:pt modelId="{19C8D446-68A0-45F8-BABC-EA4A02DEEAC5}" type="pres">
      <dgm:prSet presAssocID="{C2DEC2DF-C826-4A52-9B02-6BADD4FC03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2C7FCF8-0FF7-46F7-AB17-3611A4783ED9}" type="pres">
      <dgm:prSet presAssocID="{C2DEC2DF-C826-4A52-9B02-6BADD4FC0349}" presName="negativeSpace" presStyleCnt="0"/>
      <dgm:spPr/>
    </dgm:pt>
    <dgm:pt modelId="{E2E8E80F-7FDD-42B7-8ED4-CDB4C55E19B8}" type="pres">
      <dgm:prSet presAssocID="{C2DEC2DF-C826-4A52-9B02-6BADD4FC03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592631E-D6D1-499F-A482-21DF320CACEE}" srcId="{C2DEC2DF-C826-4A52-9B02-6BADD4FC0349}" destId="{D86FBB61-32E2-41AC-8683-7F79ADE92CB8}" srcOrd="2" destOrd="0" parTransId="{5664275D-C43A-43D0-A48B-49C75618B3F5}" sibTransId="{9F345408-918C-427B-BB98-D6E4176DF15E}"/>
    <dgm:cxn modelId="{8429BE21-4165-442B-9AF5-DD26D579B079}" srcId="{16208F97-A47C-4502-A234-69794C1C9822}" destId="{C2DEC2DF-C826-4A52-9B02-6BADD4FC0349}" srcOrd="2" destOrd="0" parTransId="{E1F117B2-7EDD-4B51-8B68-9A374A4BEE51}" sibTransId="{E7DCDD91-F1B9-4501-B4C1-D893D23AF3EF}"/>
    <dgm:cxn modelId="{043EB824-203F-49CB-BC02-B9F512F68950}" type="presOf" srcId="{3513A73A-CCAF-4841-BB89-86DFFA938012}" destId="{E2E8E80F-7FDD-42B7-8ED4-CDB4C55E19B8}" srcOrd="0" destOrd="3" presId="urn:microsoft.com/office/officeart/2005/8/layout/list1"/>
    <dgm:cxn modelId="{34186D66-5762-4968-A286-40289368727E}" type="presOf" srcId="{A786B912-C7E4-40F0-8A07-78F32FD8B13A}" destId="{E2E8E80F-7FDD-42B7-8ED4-CDB4C55E19B8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D76D154C-FE03-4EC7-B39F-D9F2AEA49C07}" type="presOf" srcId="{8999AD5B-8793-40AA-977D-F3991CB08DAF}" destId="{B7F398EE-B208-4C29-B17C-ACB5B8F58534}" srcOrd="0" destOrd="0" presId="urn:microsoft.com/office/officeart/2005/8/layout/list1"/>
    <dgm:cxn modelId="{4038D2A3-A791-4FC0-8D0E-10DFAAC7FC4C}" srcId="{C2DEC2DF-C826-4A52-9B02-6BADD4FC0349}" destId="{3513A73A-CCAF-4841-BB89-86DFFA938012}" srcOrd="3" destOrd="0" parTransId="{DBE4E1C4-45FD-44C0-B5D0-82F9FBC2CD8D}" sibTransId="{71E7DD33-95F3-425E-A811-79AB26D02E4E}"/>
    <dgm:cxn modelId="{B13B13B6-96B8-4E4B-B9F4-B621D4D1ABC0}" type="presOf" srcId="{50255000-B3C3-4993-A2DB-EDC3AFF3DE78}" destId="{E2E8E80F-7FDD-42B7-8ED4-CDB4C55E19B8}" srcOrd="0" destOrd="1" presId="urn:microsoft.com/office/officeart/2005/8/layout/list1"/>
    <dgm:cxn modelId="{435E94B6-977D-4FFE-A2A4-40844234B313}" srcId="{16208F97-A47C-4502-A234-69794C1C9822}" destId="{8999AD5B-8793-40AA-977D-F3991CB08DAF}" srcOrd="1" destOrd="0" parTransId="{A5E8DFF1-8952-464F-A44C-8E9352AC4A7C}" sibTransId="{E6EC5624-908D-44A3-988F-EC07DB6FF534}"/>
    <dgm:cxn modelId="{7F7F54BD-C1C6-4F47-B99D-3C84F64EAF5C}" type="presOf" srcId="{D86FBB61-32E2-41AC-8683-7F79ADE92CB8}" destId="{E2E8E80F-7FDD-42B7-8ED4-CDB4C55E19B8}" srcOrd="0" destOrd="2" presId="urn:microsoft.com/office/officeart/2005/8/layout/list1"/>
    <dgm:cxn modelId="{122FFEBE-3AFB-46F4-A51A-023498165461}" srcId="{C2DEC2DF-C826-4A52-9B02-6BADD4FC0349}" destId="{50255000-B3C3-4993-A2DB-EDC3AFF3DE78}" srcOrd="1" destOrd="0" parTransId="{8B5F26D9-BE0C-4263-B979-7E408930E7C6}" sibTransId="{2DBF5409-6E36-44D9-B64C-98A9C55F75BA}"/>
    <dgm:cxn modelId="{0A80F3BF-F5D6-470E-94A7-7A9B4A5419DA}" type="presOf" srcId="{C2DEC2DF-C826-4A52-9B02-6BADD4FC0349}" destId="{19C8D446-68A0-45F8-BABC-EA4A02DEEAC5}" srcOrd="1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0686BD4-89FD-4457-9033-0C5E3E1067CD}" type="presOf" srcId="{C2DEC2DF-C826-4A52-9B02-6BADD4FC0349}" destId="{569783BB-29F6-499A-BCBB-666CF7269883}" srcOrd="0" destOrd="0" presId="urn:microsoft.com/office/officeart/2005/8/layout/list1"/>
    <dgm:cxn modelId="{36770EDF-8CE6-41D6-A59B-53DC618ED16F}" type="presOf" srcId="{8999AD5B-8793-40AA-977D-F3991CB08DAF}" destId="{E6856999-D8FD-4C43-8B6E-3EEDEACD7240}" srcOrd="1" destOrd="0" presId="urn:microsoft.com/office/officeart/2005/8/layout/list1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EF1ADF4-B90E-4D37-98AE-F44C798B993A}" srcId="{C2DEC2DF-C826-4A52-9B02-6BADD4FC0349}" destId="{A786B912-C7E4-40F0-8A07-78F32FD8B13A}" srcOrd="0" destOrd="0" parTransId="{4CA35F9D-5E1B-4689-96EA-E0CEA9FD4CA5}" sibTransId="{DC497F57-6896-4EFB-916D-B277A78C0837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A950ED3A-F79B-48F4-8081-5229531E052B}" type="presParOf" srcId="{6187CC3F-BE88-4E44-9DE5-2A1138DF4564}" destId="{84B636A9-CECC-4B8C-BF91-B142191A29C5}" srcOrd="4" destOrd="0" presId="urn:microsoft.com/office/officeart/2005/8/layout/list1"/>
    <dgm:cxn modelId="{B5AB0821-FD9F-4C86-9EBB-EAE01EC401F9}" type="presParOf" srcId="{84B636A9-CECC-4B8C-BF91-B142191A29C5}" destId="{B7F398EE-B208-4C29-B17C-ACB5B8F58534}" srcOrd="0" destOrd="0" presId="urn:microsoft.com/office/officeart/2005/8/layout/list1"/>
    <dgm:cxn modelId="{A0021E94-A40D-4E46-916E-DC1FCEE8B08F}" type="presParOf" srcId="{84B636A9-CECC-4B8C-BF91-B142191A29C5}" destId="{E6856999-D8FD-4C43-8B6E-3EEDEACD7240}" srcOrd="1" destOrd="0" presId="urn:microsoft.com/office/officeart/2005/8/layout/list1"/>
    <dgm:cxn modelId="{1BF255AB-B13A-41F5-96C7-0ACFD63328EE}" type="presParOf" srcId="{6187CC3F-BE88-4E44-9DE5-2A1138DF4564}" destId="{C9F4827C-4D14-454C-A9AB-3AA49125B7CC}" srcOrd="5" destOrd="0" presId="urn:microsoft.com/office/officeart/2005/8/layout/list1"/>
    <dgm:cxn modelId="{C476D059-28D8-41E3-B34B-9156D8CAF760}" type="presParOf" srcId="{6187CC3F-BE88-4E44-9DE5-2A1138DF4564}" destId="{6A1BF427-A392-4A5C-873D-F6B8AFC7523B}" srcOrd="6" destOrd="0" presId="urn:microsoft.com/office/officeart/2005/8/layout/list1"/>
    <dgm:cxn modelId="{A1C2A5A7-1315-4EEB-8D6F-39BBBC94042B}" type="presParOf" srcId="{6187CC3F-BE88-4E44-9DE5-2A1138DF4564}" destId="{06953FF4-BAED-4F90-88AA-93E016CDF617}" srcOrd="7" destOrd="0" presId="urn:microsoft.com/office/officeart/2005/8/layout/list1"/>
    <dgm:cxn modelId="{AF18E4C0-0299-4F2E-8DD3-59FCC0D01CA0}" type="presParOf" srcId="{6187CC3F-BE88-4E44-9DE5-2A1138DF4564}" destId="{398DDA4E-10AE-41AC-84A5-2843A0224D9B}" srcOrd="8" destOrd="0" presId="urn:microsoft.com/office/officeart/2005/8/layout/list1"/>
    <dgm:cxn modelId="{8552E6FC-0AD2-4B35-B12C-A754EEFE0472}" type="presParOf" srcId="{398DDA4E-10AE-41AC-84A5-2843A0224D9B}" destId="{569783BB-29F6-499A-BCBB-666CF7269883}" srcOrd="0" destOrd="0" presId="urn:microsoft.com/office/officeart/2005/8/layout/list1"/>
    <dgm:cxn modelId="{561E2DE8-8491-4B70-A3F6-8834B86D1375}" type="presParOf" srcId="{398DDA4E-10AE-41AC-84A5-2843A0224D9B}" destId="{19C8D446-68A0-45F8-BABC-EA4A02DEEAC5}" srcOrd="1" destOrd="0" presId="urn:microsoft.com/office/officeart/2005/8/layout/list1"/>
    <dgm:cxn modelId="{48E714D7-8504-4AEF-BDBE-D32F3DA50F42}" type="presParOf" srcId="{6187CC3F-BE88-4E44-9DE5-2A1138DF4564}" destId="{22C7FCF8-0FF7-46F7-AB17-3611A4783ED9}" srcOrd="9" destOrd="0" presId="urn:microsoft.com/office/officeart/2005/8/layout/list1"/>
    <dgm:cxn modelId="{082FC6A8-3E62-4E73-9B4A-5646C6C33A78}" type="presParOf" srcId="{6187CC3F-BE88-4E44-9DE5-2A1138DF4564}" destId="{E2E8E80F-7FDD-42B7-8ED4-CDB4C55E19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2L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614B2B5-EB0B-406E-8085-F82DF66C012C}">
      <dgm:prSet phldrT="[Text]"/>
      <dgm:spPr/>
      <dgm:t>
        <a:bodyPr/>
        <a:lstStyle/>
        <a:p>
          <a:r>
            <a:rPr lang="en-US" dirty="0"/>
            <a:t>3L or 4L</a:t>
          </a:r>
        </a:p>
      </dgm:t>
    </dgm:pt>
    <dgm:pt modelId="{4061ED4E-934D-49EA-85D5-565A1C5CBC05}" type="parTrans" cxnId="{A6C0B633-4ACD-4E2B-8BCC-732251862890}">
      <dgm:prSet/>
      <dgm:spPr/>
      <dgm:t>
        <a:bodyPr/>
        <a:lstStyle/>
        <a:p>
          <a:endParaRPr lang="en-US"/>
        </a:p>
      </dgm:t>
    </dgm:pt>
    <dgm:pt modelId="{6BC10D3E-DAB8-4DD4-80AF-8C120ADE1720}" type="sibTrans" cxnId="{A6C0B633-4ACD-4E2B-8BCC-732251862890}">
      <dgm:prSet/>
      <dgm:spPr/>
      <dgm:t>
        <a:bodyPr/>
        <a:lstStyle/>
        <a:p>
          <a:endParaRPr lang="en-US"/>
        </a:p>
      </dgm:t>
    </dgm:pt>
    <dgm:pt modelId="{4A71930F-F8B1-4939-BCED-D71D0811D918}">
      <dgm:prSet phldrT="[Text]"/>
      <dgm:spPr/>
      <dgm:t>
        <a:bodyPr/>
        <a:lstStyle/>
        <a:p>
          <a:r>
            <a:rPr lang="en-US" dirty="0"/>
            <a:t>Business Organizations (3)</a:t>
          </a:r>
        </a:p>
      </dgm:t>
    </dgm:pt>
    <dgm:pt modelId="{D0E9D929-AEC3-45E2-B693-6F06B30B302D}" type="parTrans" cxnId="{CA00E701-1C73-4711-AE4D-279636FCB9B8}">
      <dgm:prSet/>
      <dgm:spPr/>
      <dgm:t>
        <a:bodyPr/>
        <a:lstStyle/>
        <a:p>
          <a:endParaRPr lang="en-US"/>
        </a:p>
      </dgm:t>
    </dgm:pt>
    <dgm:pt modelId="{5DC87DD3-2C23-4720-A919-D12F6928821D}" type="sibTrans" cxnId="{CA00E701-1C73-4711-AE4D-279636FCB9B8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/>
            <a:t>Evidence (4)</a:t>
          </a: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7D1D2496-D8B9-4EEB-9B92-BE596FB12C7E}">
      <dgm:prSet phldrT="[Text]"/>
      <dgm:spPr/>
      <dgm:t>
        <a:bodyPr/>
        <a:lstStyle/>
        <a:p>
          <a:r>
            <a:rPr lang="en-US" dirty="0"/>
            <a:t>Con Law (4) </a:t>
          </a:r>
        </a:p>
      </dgm:t>
    </dgm:pt>
    <dgm:pt modelId="{04D83626-8942-49E0-B0DE-6D593AD11D33}" type="parTrans" cxnId="{2384839B-AF2E-417C-BE05-7511676095FA}">
      <dgm:prSet/>
      <dgm:spPr/>
      <dgm:t>
        <a:bodyPr/>
        <a:lstStyle/>
        <a:p>
          <a:endParaRPr lang="en-US"/>
        </a:p>
      </dgm:t>
    </dgm:pt>
    <dgm:pt modelId="{0D6C5EC7-B90F-447E-95FD-8DFBA262EDCE}" type="sibTrans" cxnId="{2384839B-AF2E-417C-BE05-7511676095FA}">
      <dgm:prSet/>
      <dgm:spPr/>
      <dgm:t>
        <a:bodyPr/>
        <a:lstStyle/>
        <a:p>
          <a:endParaRPr lang="en-US"/>
        </a:p>
      </dgm:t>
    </dgm:pt>
    <dgm:pt modelId="{16BBDF95-E403-4789-9ED3-A483F72066BD}">
      <dgm:prSet phldrT="[Text]"/>
      <dgm:spPr/>
      <dgm:t>
        <a:bodyPr/>
        <a:lstStyle/>
        <a:p>
          <a:r>
            <a:rPr lang="en-US" dirty="0"/>
            <a:t>4L</a:t>
          </a:r>
        </a:p>
      </dgm:t>
    </dgm:pt>
    <dgm:pt modelId="{A393DC11-6646-4967-BA91-478CFC1BA5D5}" type="parTrans" cxnId="{D80CD819-8809-45DC-9612-56F424F411C0}">
      <dgm:prSet/>
      <dgm:spPr/>
      <dgm:t>
        <a:bodyPr/>
        <a:lstStyle/>
        <a:p>
          <a:endParaRPr lang="en-US"/>
        </a:p>
      </dgm:t>
    </dgm:pt>
    <dgm:pt modelId="{A403569D-9F59-46E4-AF9E-86B2A0BE6267}" type="sibTrans" cxnId="{D80CD819-8809-45DC-9612-56F424F411C0}">
      <dgm:prSet/>
      <dgm:spPr/>
      <dgm:t>
        <a:bodyPr/>
        <a:lstStyle/>
        <a:p>
          <a:endParaRPr lang="en-US"/>
        </a:p>
      </dgm:t>
    </dgm:pt>
    <dgm:pt modelId="{488A69B4-DBC4-4388-B260-10AD5A05FC66}">
      <dgm:prSet phldrT="[Text]"/>
      <dgm:spPr/>
      <dgm:t>
        <a:bodyPr/>
        <a:lstStyle/>
        <a:p>
          <a:r>
            <a:rPr lang="en-US" dirty="0"/>
            <a:t>Bar Prep (3) – Spring Only</a:t>
          </a:r>
        </a:p>
      </dgm:t>
    </dgm:pt>
    <dgm:pt modelId="{C9EA5B2C-34CC-4A9E-9A71-4E463DBAEA00}" type="parTrans" cxnId="{DFB54810-FA68-4D8D-A6CF-D5D3B61280F0}">
      <dgm:prSet/>
      <dgm:spPr/>
      <dgm:t>
        <a:bodyPr/>
        <a:lstStyle/>
        <a:p>
          <a:endParaRPr lang="en-US"/>
        </a:p>
      </dgm:t>
    </dgm:pt>
    <dgm:pt modelId="{9009A1BA-BF74-47AA-8879-6893C52950FB}" type="sibTrans" cxnId="{DFB54810-FA68-4D8D-A6CF-D5D3B61280F0}">
      <dgm:prSet/>
      <dgm:spPr/>
      <dgm:t>
        <a:bodyPr/>
        <a:lstStyle/>
        <a:p>
          <a:endParaRPr lang="en-US"/>
        </a:p>
      </dgm:t>
    </dgm:pt>
    <dgm:pt modelId="{41C12D98-D7ED-4857-8323-98CFD43F2F1C}">
      <dgm:prSet phldrT="[Text]"/>
      <dgm:spPr/>
      <dgm:t>
        <a:bodyPr/>
        <a:lstStyle/>
        <a:p>
          <a:r>
            <a:rPr lang="en-US" dirty="0"/>
            <a:t>Commercial Law (4)</a:t>
          </a:r>
        </a:p>
      </dgm:t>
    </dgm:pt>
    <dgm:pt modelId="{74C6C318-639D-4FFD-B1DD-864D6D608AA8}" type="parTrans" cxnId="{C563C458-FA88-4300-A268-3B96EF96C4F2}">
      <dgm:prSet/>
      <dgm:spPr/>
      <dgm:t>
        <a:bodyPr/>
        <a:lstStyle/>
        <a:p>
          <a:endParaRPr lang="en-US"/>
        </a:p>
      </dgm:t>
    </dgm:pt>
    <dgm:pt modelId="{5D7758FE-47B8-4DFE-B45B-00738D713BB8}" type="sibTrans" cxnId="{C563C458-FA88-4300-A268-3B96EF96C4F2}">
      <dgm:prSet/>
      <dgm:spPr/>
      <dgm:t>
        <a:bodyPr/>
        <a:lstStyle/>
        <a:p>
          <a:endParaRPr lang="en-US"/>
        </a:p>
      </dgm:t>
    </dgm:pt>
    <dgm:pt modelId="{0F754E66-082F-435D-B8FC-92A20192A155}">
      <dgm:prSet phldrT="[Text]"/>
      <dgm:spPr/>
      <dgm:t>
        <a:bodyPr/>
        <a:lstStyle/>
        <a:p>
          <a:r>
            <a:rPr lang="en-US" dirty="0"/>
            <a:t>Professional Responsibility (2)</a:t>
          </a:r>
        </a:p>
      </dgm:t>
    </dgm:pt>
    <dgm:pt modelId="{5BC5158E-BB7E-4374-A059-CC68AA400926}" type="parTrans" cxnId="{E7CD3B4F-1811-4A78-A8FD-672860FD3A57}">
      <dgm:prSet/>
      <dgm:spPr/>
      <dgm:t>
        <a:bodyPr/>
        <a:lstStyle/>
        <a:p>
          <a:endParaRPr lang="en-US"/>
        </a:p>
      </dgm:t>
    </dgm:pt>
    <dgm:pt modelId="{01CAD78A-91A7-4EBD-9BBC-468AD9B125E2}" type="sibTrans" cxnId="{E7CD3B4F-1811-4A78-A8FD-672860FD3A57}">
      <dgm:prSet/>
      <dgm:spPr/>
      <dgm:t>
        <a:bodyPr/>
        <a:lstStyle/>
        <a:p>
          <a:endParaRPr lang="en-US"/>
        </a:p>
      </dgm:t>
    </dgm:pt>
    <dgm:pt modelId="{A838FFAD-10F2-4D8C-AE83-D8282B667B98}">
      <dgm:prSet phldrT="[Text]"/>
      <dgm:spPr/>
      <dgm:t>
        <a:bodyPr/>
        <a:lstStyle/>
        <a:p>
          <a:r>
            <a:rPr lang="en-US" dirty="0"/>
            <a:t>Decedents’ Estates (3)</a:t>
          </a:r>
        </a:p>
      </dgm:t>
    </dgm:pt>
    <dgm:pt modelId="{8BC39365-4696-47BD-A7EF-18ABB28398E9}" type="parTrans" cxnId="{3EB8C853-FC83-49E1-A281-89F2C57C67DD}">
      <dgm:prSet/>
      <dgm:spPr/>
      <dgm:t>
        <a:bodyPr/>
        <a:lstStyle/>
        <a:p>
          <a:endParaRPr lang="en-US"/>
        </a:p>
      </dgm:t>
    </dgm:pt>
    <dgm:pt modelId="{804A81CD-8704-4E11-916E-18786E7418CB}" type="sibTrans" cxnId="{3EB8C853-FC83-49E1-A281-89F2C57C67DD}">
      <dgm:prSet/>
      <dgm:spPr/>
      <dgm:t>
        <a:bodyPr/>
        <a:lstStyle/>
        <a:p>
          <a:endParaRPr lang="en-US"/>
        </a:p>
      </dgm:t>
    </dgm:pt>
    <dgm:pt modelId="{D455495D-694C-4C1E-8EDC-BFF2F0CE0FD9}">
      <dgm:prSet phldrT="[Text]"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en-US" dirty="0"/>
            <a:t>           OR Sales (3) </a:t>
          </a:r>
          <a:r>
            <a:rPr lang="en-US" i="1" dirty="0"/>
            <a:t>and </a:t>
          </a:r>
          <a:r>
            <a:rPr lang="en-US" i="0" dirty="0"/>
            <a:t>Secured Transactions (3)</a:t>
          </a:r>
          <a:endParaRPr lang="en-US" dirty="0"/>
        </a:p>
      </dgm:t>
    </dgm:pt>
    <dgm:pt modelId="{32413301-7452-48B0-8224-5FAC3F2A51FD}" type="parTrans" cxnId="{A5D11B47-019A-4B29-8172-C453A0F18621}">
      <dgm:prSet/>
      <dgm:spPr/>
      <dgm:t>
        <a:bodyPr/>
        <a:lstStyle/>
        <a:p>
          <a:endParaRPr lang="en-US"/>
        </a:p>
      </dgm:t>
    </dgm:pt>
    <dgm:pt modelId="{314DFB53-94AA-4004-9E39-017B749E58DD}" type="sibTrans" cxnId="{A5D11B47-019A-4B29-8172-C453A0F18621}">
      <dgm:prSet/>
      <dgm:spPr/>
      <dgm:t>
        <a:bodyPr/>
        <a:lstStyle/>
        <a:p>
          <a:endParaRPr lang="en-US"/>
        </a:p>
      </dgm:t>
    </dgm:pt>
    <dgm:pt modelId="{66E554E3-E786-4B5B-8168-2783202369EB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Criminal Procedure I (3)</a:t>
          </a:r>
        </a:p>
      </dgm:t>
    </dgm:pt>
    <dgm:pt modelId="{94FB131E-9619-414D-B515-073A1872927C}" type="parTrans" cxnId="{63E5AD35-B6F1-41A2-9337-28FB4A29A97E}">
      <dgm:prSet/>
      <dgm:spPr/>
      <dgm:t>
        <a:bodyPr/>
        <a:lstStyle/>
        <a:p>
          <a:endParaRPr lang="en-US"/>
        </a:p>
      </dgm:t>
    </dgm:pt>
    <dgm:pt modelId="{2D78D4FF-95BD-4047-8AA2-A292831C7E55}" type="sibTrans" cxnId="{63E5AD35-B6F1-41A2-9337-28FB4A29A97E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F3A57320-9820-4FEE-84B6-963ED9821FD0}" type="pres">
      <dgm:prSet presAssocID="{F614B2B5-EB0B-406E-8085-F82DF66C012C}" presName="parentLin" presStyleCnt="0"/>
      <dgm:spPr/>
    </dgm:pt>
    <dgm:pt modelId="{9B298C03-AC9E-4D31-B72B-9534C8745577}" type="pres">
      <dgm:prSet presAssocID="{F614B2B5-EB0B-406E-8085-F82DF66C012C}" presName="parentLeftMargin" presStyleLbl="node1" presStyleIdx="0" presStyleCnt="3"/>
      <dgm:spPr/>
    </dgm:pt>
    <dgm:pt modelId="{67195CD1-D946-4DC6-AF1D-FE576C5DD472}" type="pres">
      <dgm:prSet presAssocID="{F614B2B5-EB0B-406E-8085-F82DF66C012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4A6C28C-5A38-47CD-88B3-6EB998F7E3F6}" type="pres">
      <dgm:prSet presAssocID="{F614B2B5-EB0B-406E-8085-F82DF66C012C}" presName="negativeSpace" presStyleCnt="0"/>
      <dgm:spPr/>
    </dgm:pt>
    <dgm:pt modelId="{8C252800-8637-4200-BA2A-3A401106AB2B}" type="pres">
      <dgm:prSet presAssocID="{F614B2B5-EB0B-406E-8085-F82DF66C012C}" presName="childText" presStyleLbl="conFgAcc1" presStyleIdx="1" presStyleCnt="3">
        <dgm:presLayoutVars>
          <dgm:bulletEnabled val="1"/>
        </dgm:presLayoutVars>
      </dgm:prSet>
      <dgm:spPr/>
    </dgm:pt>
    <dgm:pt modelId="{E8E1E192-6766-4867-81BB-B31AAE2E720E}" type="pres">
      <dgm:prSet presAssocID="{6BC10D3E-DAB8-4DD4-80AF-8C120ADE1720}" presName="spaceBetweenRectangles" presStyleCnt="0"/>
      <dgm:spPr/>
    </dgm:pt>
    <dgm:pt modelId="{A5F3EFE9-601F-4440-AA58-8845C746C8E2}" type="pres">
      <dgm:prSet presAssocID="{16BBDF95-E403-4789-9ED3-A483F72066BD}" presName="parentLin" presStyleCnt="0"/>
      <dgm:spPr/>
    </dgm:pt>
    <dgm:pt modelId="{33C72921-C87B-4FD9-B5F3-C3C916EA2D7B}" type="pres">
      <dgm:prSet presAssocID="{16BBDF95-E403-4789-9ED3-A483F72066BD}" presName="parentLeftMargin" presStyleLbl="node1" presStyleIdx="1" presStyleCnt="3"/>
      <dgm:spPr/>
    </dgm:pt>
    <dgm:pt modelId="{144DF483-26EE-4918-BA6C-F8E503AF74BF}" type="pres">
      <dgm:prSet presAssocID="{16BBDF95-E403-4789-9ED3-A483F72066B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622116D-F5E6-42C5-8703-94E0F913F051}" type="pres">
      <dgm:prSet presAssocID="{16BBDF95-E403-4789-9ED3-A483F72066BD}" presName="negativeSpace" presStyleCnt="0"/>
      <dgm:spPr/>
    </dgm:pt>
    <dgm:pt modelId="{9FD0329D-B5D8-442C-801B-B6E9C4430179}" type="pres">
      <dgm:prSet presAssocID="{16BBDF95-E403-4789-9ED3-A483F72066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00E701-1C73-4711-AE4D-279636FCB9B8}" srcId="{F614B2B5-EB0B-406E-8085-F82DF66C012C}" destId="{4A71930F-F8B1-4939-BCED-D71D0811D918}" srcOrd="0" destOrd="0" parTransId="{D0E9D929-AEC3-45E2-B693-6F06B30B302D}" sibTransId="{5DC87DD3-2C23-4720-A919-D12F6928821D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FB54810-FA68-4D8D-A6CF-D5D3B61280F0}" srcId="{16BBDF95-E403-4789-9ED3-A483F72066BD}" destId="{488A69B4-DBC4-4388-B260-10AD5A05FC66}" srcOrd="0" destOrd="0" parTransId="{C9EA5B2C-34CC-4A9E-9A71-4E463DBAEA00}" sibTransId="{9009A1BA-BF74-47AA-8879-6893C52950FB}"/>
    <dgm:cxn modelId="{C43D0A12-8694-4D4B-9E0C-D9075D4BF7C8}" type="presOf" srcId="{A838FFAD-10F2-4D8C-AE83-D8282B667B98}" destId="{8C252800-8637-4200-BA2A-3A401106AB2B}" srcOrd="0" destOrd="4" presId="urn:microsoft.com/office/officeart/2005/8/layout/list1"/>
    <dgm:cxn modelId="{D80CD819-8809-45DC-9612-56F424F411C0}" srcId="{16208F97-A47C-4502-A234-69794C1C9822}" destId="{16BBDF95-E403-4789-9ED3-A483F72066BD}" srcOrd="2" destOrd="0" parTransId="{A393DC11-6646-4967-BA91-478CFC1BA5D5}" sibTransId="{A403569D-9F59-46E4-AF9E-86B2A0BE6267}"/>
    <dgm:cxn modelId="{A6C0B633-4ACD-4E2B-8BCC-732251862890}" srcId="{16208F97-A47C-4502-A234-69794C1C9822}" destId="{F614B2B5-EB0B-406E-8085-F82DF66C012C}" srcOrd="1" destOrd="0" parTransId="{4061ED4E-934D-49EA-85D5-565A1C5CBC05}" sibTransId="{6BC10D3E-DAB8-4DD4-80AF-8C120ADE1720}"/>
    <dgm:cxn modelId="{63E5AD35-B6F1-41A2-9337-28FB4A29A97E}" srcId="{F614B2B5-EB0B-406E-8085-F82DF66C012C}" destId="{66E554E3-E786-4B5B-8168-2783202369EB}" srcOrd="3" destOrd="0" parTransId="{94FB131E-9619-414D-B515-073A1872927C}" sibTransId="{2D78D4FF-95BD-4047-8AA2-A292831C7E55}"/>
    <dgm:cxn modelId="{40D8A239-48F7-4250-8FE0-B4AC0616C8A9}" type="presOf" srcId="{F614B2B5-EB0B-406E-8085-F82DF66C012C}" destId="{67195CD1-D946-4DC6-AF1D-FE576C5DD472}" srcOrd="1" destOrd="0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30174166-B449-4AFE-9DD0-C5027CAD3625}" type="presOf" srcId="{0F754E66-082F-435D-B8FC-92A20192A155}" destId="{8C252800-8637-4200-BA2A-3A401106AB2B}" srcOrd="0" destOrd="5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EA22E846-B4FA-453B-9CDA-BF12970535B6}" type="presOf" srcId="{7D1D2496-D8B9-4EEB-9B92-BE596FB12C7E}" destId="{22F25E8F-5B20-42CC-8165-78C168108F99}" srcOrd="0" destOrd="1" presId="urn:microsoft.com/office/officeart/2005/8/layout/list1"/>
    <dgm:cxn modelId="{A5D11B47-019A-4B29-8172-C453A0F18621}" srcId="{F614B2B5-EB0B-406E-8085-F82DF66C012C}" destId="{D455495D-694C-4C1E-8EDC-BFF2F0CE0FD9}" srcOrd="2" destOrd="0" parTransId="{32413301-7452-48B0-8224-5FAC3F2A51FD}" sibTransId="{314DFB53-94AA-4004-9E39-017B749E58DD}"/>
    <dgm:cxn modelId="{E7CD3B4F-1811-4A78-A8FD-672860FD3A57}" srcId="{F614B2B5-EB0B-406E-8085-F82DF66C012C}" destId="{0F754E66-082F-435D-B8FC-92A20192A155}" srcOrd="5" destOrd="0" parTransId="{5BC5158E-BB7E-4374-A059-CC68AA400926}" sibTransId="{01CAD78A-91A7-4EBD-9BBC-468AD9B125E2}"/>
    <dgm:cxn modelId="{3EB8C853-FC83-49E1-A281-89F2C57C67DD}" srcId="{F614B2B5-EB0B-406E-8085-F82DF66C012C}" destId="{A838FFAD-10F2-4D8C-AE83-D8282B667B98}" srcOrd="4" destOrd="0" parTransId="{8BC39365-4696-47BD-A7EF-18ABB28398E9}" sibTransId="{804A81CD-8704-4E11-916E-18786E7418CB}"/>
    <dgm:cxn modelId="{C563C458-FA88-4300-A268-3B96EF96C4F2}" srcId="{F614B2B5-EB0B-406E-8085-F82DF66C012C}" destId="{41C12D98-D7ED-4857-8323-98CFD43F2F1C}" srcOrd="1" destOrd="0" parTransId="{74C6C318-639D-4FFD-B1DD-864D6D608AA8}" sibTransId="{5D7758FE-47B8-4DFE-B45B-00738D713BB8}"/>
    <dgm:cxn modelId="{2384839B-AF2E-417C-BE05-7511676095FA}" srcId="{6A1C098C-25ED-4D0B-B308-F0CC7085F2EC}" destId="{7D1D2496-D8B9-4EEB-9B92-BE596FB12C7E}" srcOrd="1" destOrd="0" parTransId="{04D83626-8942-49E0-B0DE-6D593AD11D33}" sibTransId="{0D6C5EC7-B90F-447E-95FD-8DFBA262EDCE}"/>
    <dgm:cxn modelId="{1E003BA7-65B6-4B35-A156-1F2E89AC604C}" type="presOf" srcId="{D455495D-694C-4C1E-8EDC-BFF2F0CE0FD9}" destId="{8C252800-8637-4200-BA2A-3A401106AB2B}" srcOrd="0" destOrd="2" presId="urn:microsoft.com/office/officeart/2005/8/layout/list1"/>
    <dgm:cxn modelId="{785FFDAA-D181-42E4-A8D6-700CB6D7DDAA}" type="presOf" srcId="{16BBDF95-E403-4789-9ED3-A483F72066BD}" destId="{33C72921-C87B-4FD9-B5F3-C3C916EA2D7B}" srcOrd="0" destOrd="0" presId="urn:microsoft.com/office/officeart/2005/8/layout/list1"/>
    <dgm:cxn modelId="{A58BC3AF-276B-4B1A-921E-6D40833A7DC6}" type="presOf" srcId="{41C12D98-D7ED-4857-8323-98CFD43F2F1C}" destId="{8C252800-8637-4200-BA2A-3A401106AB2B}" srcOrd="0" destOrd="1" presId="urn:microsoft.com/office/officeart/2005/8/layout/list1"/>
    <dgm:cxn modelId="{8C9D0DD0-5733-487D-8BAA-9549F17A5287}" type="presOf" srcId="{488A69B4-DBC4-4388-B260-10AD5A05FC66}" destId="{9FD0329D-B5D8-442C-801B-B6E9C4430179}" srcOrd="0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AE171E7-912D-4942-B111-7B44D24C09B9}" type="presOf" srcId="{F614B2B5-EB0B-406E-8085-F82DF66C012C}" destId="{9B298C03-AC9E-4D31-B72B-9534C8745577}" srcOrd="0" destOrd="0" presId="urn:microsoft.com/office/officeart/2005/8/layout/list1"/>
    <dgm:cxn modelId="{ABF22DEE-F1DB-4BEA-9CD4-04E5E174671C}" type="presOf" srcId="{4A71930F-F8B1-4939-BCED-D71D0811D918}" destId="{8C252800-8637-4200-BA2A-3A401106AB2B}" srcOrd="0" destOrd="0" presId="urn:microsoft.com/office/officeart/2005/8/layout/list1"/>
    <dgm:cxn modelId="{7E720CF3-F906-456B-90EB-8318712716CE}" type="presOf" srcId="{66E554E3-E786-4B5B-8168-2783202369EB}" destId="{8C252800-8637-4200-BA2A-3A401106AB2B}" srcOrd="0" destOrd="3" presId="urn:microsoft.com/office/officeart/2005/8/layout/list1"/>
    <dgm:cxn modelId="{142848FE-9123-4F93-A889-E8030285B0BB}" type="presOf" srcId="{16BBDF95-E403-4789-9ED3-A483F72066BD}" destId="{144DF483-26EE-4918-BA6C-F8E503AF74BF}" srcOrd="1" destOrd="0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6ABA9541-80AF-4223-BAB0-4B960DDFDEE4}" type="presParOf" srcId="{6187CC3F-BE88-4E44-9DE5-2A1138DF4564}" destId="{F3A57320-9820-4FEE-84B6-963ED9821FD0}" srcOrd="4" destOrd="0" presId="urn:microsoft.com/office/officeart/2005/8/layout/list1"/>
    <dgm:cxn modelId="{05A5FEA1-ADA6-4D3C-B7BA-0CC0131E539A}" type="presParOf" srcId="{F3A57320-9820-4FEE-84B6-963ED9821FD0}" destId="{9B298C03-AC9E-4D31-B72B-9534C8745577}" srcOrd="0" destOrd="0" presId="urn:microsoft.com/office/officeart/2005/8/layout/list1"/>
    <dgm:cxn modelId="{1095DBFE-2D3A-41F9-A752-5034CCCDCBA8}" type="presParOf" srcId="{F3A57320-9820-4FEE-84B6-963ED9821FD0}" destId="{67195CD1-D946-4DC6-AF1D-FE576C5DD472}" srcOrd="1" destOrd="0" presId="urn:microsoft.com/office/officeart/2005/8/layout/list1"/>
    <dgm:cxn modelId="{9DB0D095-3CF3-450B-A271-75D6521F080F}" type="presParOf" srcId="{6187CC3F-BE88-4E44-9DE5-2A1138DF4564}" destId="{E4A6C28C-5A38-47CD-88B3-6EB998F7E3F6}" srcOrd="5" destOrd="0" presId="urn:microsoft.com/office/officeart/2005/8/layout/list1"/>
    <dgm:cxn modelId="{EACD7196-F3FB-4EAD-94D6-E836F598C68A}" type="presParOf" srcId="{6187CC3F-BE88-4E44-9DE5-2A1138DF4564}" destId="{8C252800-8637-4200-BA2A-3A401106AB2B}" srcOrd="6" destOrd="0" presId="urn:microsoft.com/office/officeart/2005/8/layout/list1"/>
    <dgm:cxn modelId="{C14176E3-924F-480A-84ED-6DD2F9B918B7}" type="presParOf" srcId="{6187CC3F-BE88-4E44-9DE5-2A1138DF4564}" destId="{E8E1E192-6766-4867-81BB-B31AAE2E720E}" srcOrd="7" destOrd="0" presId="urn:microsoft.com/office/officeart/2005/8/layout/list1"/>
    <dgm:cxn modelId="{7E5D3165-4171-4B71-9140-00F74B304CD3}" type="presParOf" srcId="{6187CC3F-BE88-4E44-9DE5-2A1138DF4564}" destId="{A5F3EFE9-601F-4440-AA58-8845C746C8E2}" srcOrd="8" destOrd="0" presId="urn:microsoft.com/office/officeart/2005/8/layout/list1"/>
    <dgm:cxn modelId="{DC9B1A53-39A5-4846-B6E2-673628FD7767}" type="presParOf" srcId="{A5F3EFE9-601F-4440-AA58-8845C746C8E2}" destId="{33C72921-C87B-4FD9-B5F3-C3C916EA2D7B}" srcOrd="0" destOrd="0" presId="urn:microsoft.com/office/officeart/2005/8/layout/list1"/>
    <dgm:cxn modelId="{2136CFD7-7CDB-4894-BB4E-EA67788A850C}" type="presParOf" srcId="{A5F3EFE9-601F-4440-AA58-8845C746C8E2}" destId="{144DF483-26EE-4918-BA6C-F8E503AF74BF}" srcOrd="1" destOrd="0" presId="urn:microsoft.com/office/officeart/2005/8/layout/list1"/>
    <dgm:cxn modelId="{6026B4B4-008E-488C-A511-F44DD8FAAA6F}" type="presParOf" srcId="{6187CC3F-BE88-4E44-9DE5-2A1138DF4564}" destId="{9622116D-F5E6-42C5-8703-94E0F913F051}" srcOrd="9" destOrd="0" presId="urn:microsoft.com/office/officeart/2005/8/layout/list1"/>
    <dgm:cxn modelId="{E6CD67E0-FA8F-4BC3-A759-59ABCEC8D315}" type="presParOf" srcId="{6187CC3F-BE88-4E44-9DE5-2A1138DF4564}" destId="{9FD0329D-B5D8-442C-801B-B6E9C44301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1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/>
        <a:lstStyle/>
        <a:p>
          <a:r>
            <a:rPr lang="en-US" dirty="0"/>
            <a:t>Seminars</a:t>
          </a:r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B77132DE-5E95-4491-A9BF-24C07693B464}">
      <dgm:prSet phldrT="[Text]"/>
      <dgm:spPr/>
      <dgm:t>
        <a:bodyPr/>
        <a:lstStyle/>
        <a:p>
          <a:r>
            <a:rPr lang="en-US" dirty="0"/>
            <a:t>C or better (on paper and in course)</a:t>
          </a:r>
        </a:p>
      </dgm:t>
    </dgm:pt>
    <dgm:pt modelId="{5E1DC111-784C-4895-8661-D8AF3B767C2C}" type="parTrans" cxnId="{FAC0F1A5-478F-4BFD-8D42-25C08A0A7840}">
      <dgm:prSet/>
      <dgm:spPr/>
      <dgm:t>
        <a:bodyPr/>
        <a:lstStyle/>
        <a:p>
          <a:endParaRPr lang="en-US"/>
        </a:p>
      </dgm:t>
    </dgm:pt>
    <dgm:pt modelId="{0B4BADE3-58AF-46A8-BD4D-F5CF15BE315D}" type="sibTrans" cxnId="{FAC0F1A5-478F-4BFD-8D42-25C08A0A7840}">
      <dgm:prSet/>
      <dgm:spPr/>
      <dgm:t>
        <a:bodyPr/>
        <a:lstStyle/>
        <a:p>
          <a:endParaRPr lang="en-US"/>
        </a:p>
      </dgm:t>
    </dgm:pt>
    <dgm:pt modelId="{28F6233A-5C2C-49C9-A561-B4B5F4654146}">
      <dgm:prSet phldrT="[Text]"/>
      <dgm:spPr/>
      <dgm:t>
        <a:bodyPr/>
        <a:lstStyle/>
        <a:p>
          <a:r>
            <a:rPr lang="en-US" dirty="0"/>
            <a:t>Law Review Notes</a:t>
          </a:r>
        </a:p>
      </dgm:t>
    </dgm:pt>
    <dgm:pt modelId="{F2D5EA46-E6D6-4887-9274-FF58D2066847}" type="parTrans" cxnId="{C2ADA7B0-D217-4486-A33B-DA22EF1B9503}">
      <dgm:prSet/>
      <dgm:spPr/>
      <dgm:t>
        <a:bodyPr/>
        <a:lstStyle/>
        <a:p>
          <a:endParaRPr lang="en-US"/>
        </a:p>
      </dgm:t>
    </dgm:pt>
    <dgm:pt modelId="{A05F84DB-FDAB-4861-84D0-659E1EA8B34A}" type="sibTrans" cxnId="{C2ADA7B0-D217-4486-A33B-DA22EF1B9503}">
      <dgm:prSet/>
      <dgm:spPr/>
      <dgm:t>
        <a:bodyPr/>
        <a:lstStyle/>
        <a:p>
          <a:endParaRPr lang="en-US"/>
        </a:p>
      </dgm:t>
    </dgm:pt>
    <dgm:pt modelId="{97BE3341-88DB-4520-BF9E-F4C5279C4295}">
      <dgm:prSet phldrT="[Text]"/>
      <dgm:spPr/>
      <dgm:t>
        <a:bodyPr/>
        <a:lstStyle/>
        <a:p>
          <a:r>
            <a:rPr lang="en-US" dirty="0"/>
            <a:t>Required Grade</a:t>
          </a:r>
        </a:p>
      </dgm:t>
    </dgm:pt>
    <dgm:pt modelId="{A25D2700-3E0A-4C79-AF60-3EBAC3CF9CA2}" type="parTrans" cxnId="{ED7C3AC8-8D7A-4F6C-8FBC-BFA5174D33D9}">
      <dgm:prSet/>
      <dgm:spPr/>
      <dgm:t>
        <a:bodyPr/>
        <a:lstStyle/>
        <a:p>
          <a:endParaRPr lang="en-US"/>
        </a:p>
      </dgm:t>
    </dgm:pt>
    <dgm:pt modelId="{EE6F3687-7433-452D-B15B-4CDA0238B964}" type="sibTrans" cxnId="{ED7C3AC8-8D7A-4F6C-8FBC-BFA5174D33D9}">
      <dgm:prSet/>
      <dgm:spPr/>
      <dgm:t>
        <a:bodyPr/>
        <a:lstStyle/>
        <a:p>
          <a:endParaRPr lang="en-US"/>
        </a:p>
      </dgm:t>
    </dgm:pt>
    <dgm:pt modelId="{FAE8D44A-4BEC-4577-8709-96C76510766B}">
      <dgm:prSet phldrT="[Text]"/>
      <dgm:spPr/>
      <dgm:t>
        <a:bodyPr/>
        <a:lstStyle/>
        <a:p>
          <a:r>
            <a:rPr lang="en-US" dirty="0"/>
            <a:t>Timing</a:t>
          </a:r>
        </a:p>
      </dgm:t>
    </dgm:pt>
    <dgm:pt modelId="{6A48C633-7785-4469-B9D6-DAD2053E39C8}" type="parTrans" cxnId="{3B9C009E-EE88-4BF5-9D89-9B54D937A267}">
      <dgm:prSet/>
      <dgm:spPr/>
      <dgm:t>
        <a:bodyPr/>
        <a:lstStyle/>
        <a:p>
          <a:endParaRPr lang="en-US"/>
        </a:p>
      </dgm:t>
    </dgm:pt>
    <dgm:pt modelId="{97667AD1-7453-45D8-835F-B7D133E47D9B}" type="sibTrans" cxnId="{3B9C009E-EE88-4BF5-9D89-9B54D937A267}">
      <dgm:prSet/>
      <dgm:spPr/>
      <dgm:t>
        <a:bodyPr/>
        <a:lstStyle/>
        <a:p>
          <a:endParaRPr lang="en-US"/>
        </a:p>
      </dgm:t>
    </dgm:pt>
    <dgm:pt modelId="{01D94809-CA68-47C4-8250-24DDEF414ED3}">
      <dgm:prSet phldrT="[Text]"/>
      <dgm:spPr/>
      <dgm:t>
        <a:bodyPr/>
        <a:lstStyle/>
        <a:p>
          <a:r>
            <a:rPr lang="en-US" dirty="0"/>
            <a:t>After completion of FT 1L Curriculum</a:t>
          </a:r>
        </a:p>
      </dgm:t>
    </dgm:pt>
    <dgm:pt modelId="{EB3C6058-2C3A-41AC-BE4A-7AB72BA9E874}" type="parTrans" cxnId="{793EB625-C7E6-4538-B472-F979B9DE3EC7}">
      <dgm:prSet/>
      <dgm:spPr/>
      <dgm:t>
        <a:bodyPr/>
        <a:lstStyle/>
        <a:p>
          <a:endParaRPr lang="en-US"/>
        </a:p>
      </dgm:t>
    </dgm:pt>
    <dgm:pt modelId="{378A9FAF-3E8B-4EBC-9D90-5B78001F8481}" type="sibTrans" cxnId="{793EB625-C7E6-4538-B472-F979B9DE3EC7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3"/>
      <dgm:spPr/>
    </dgm:pt>
    <dgm:pt modelId="{6CE65E4C-B562-489B-84A1-9A7A9539B964}" type="pres">
      <dgm:prSet presAssocID="{18DAFDAF-2AA8-42D4-AB6B-B131E6B072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3">
        <dgm:presLayoutVars>
          <dgm:bulletEnabled val="1"/>
        </dgm:presLayoutVars>
      </dgm:prSet>
      <dgm:spPr/>
    </dgm:pt>
    <dgm:pt modelId="{A180A31C-8315-46F7-AED7-7C3234BC0AB3}" type="pres">
      <dgm:prSet presAssocID="{B84C8A2B-E322-4333-A66A-1277EFE7DCD4}" presName="spaceBetweenRectangles" presStyleCnt="0"/>
      <dgm:spPr/>
    </dgm:pt>
    <dgm:pt modelId="{690CD3F3-8AB6-44F0-A57C-E0CCC77E639C}" type="pres">
      <dgm:prSet presAssocID="{FAE8D44A-4BEC-4577-8709-96C76510766B}" presName="parentLin" presStyleCnt="0"/>
      <dgm:spPr/>
    </dgm:pt>
    <dgm:pt modelId="{0C9F8058-74BB-4036-809F-77FB78EC49A5}" type="pres">
      <dgm:prSet presAssocID="{FAE8D44A-4BEC-4577-8709-96C76510766B}" presName="parentLeftMargin" presStyleLbl="node1" presStyleIdx="0" presStyleCnt="3"/>
      <dgm:spPr/>
    </dgm:pt>
    <dgm:pt modelId="{A3D62D3B-6E05-41EA-8135-08E686ED49AB}" type="pres">
      <dgm:prSet presAssocID="{FAE8D44A-4BEC-4577-8709-96C7651076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BA985C-D6B8-4F58-9AB7-5569B07A8C00}" type="pres">
      <dgm:prSet presAssocID="{FAE8D44A-4BEC-4577-8709-96C76510766B}" presName="negativeSpace" presStyleCnt="0"/>
      <dgm:spPr/>
    </dgm:pt>
    <dgm:pt modelId="{92B880FB-E9CA-4751-A355-41D07F161631}" type="pres">
      <dgm:prSet presAssocID="{FAE8D44A-4BEC-4577-8709-96C76510766B}" presName="childText" presStyleLbl="conFgAcc1" presStyleIdx="1" presStyleCnt="3">
        <dgm:presLayoutVars>
          <dgm:bulletEnabled val="1"/>
        </dgm:presLayoutVars>
      </dgm:prSet>
      <dgm:spPr/>
    </dgm:pt>
    <dgm:pt modelId="{C4C0D4B5-0040-4B51-B8A6-EFB7D0BEC6CE}" type="pres">
      <dgm:prSet presAssocID="{97667AD1-7453-45D8-835F-B7D133E47D9B}" presName="spaceBetweenRectangles" presStyleCnt="0"/>
      <dgm:spPr/>
    </dgm:pt>
    <dgm:pt modelId="{923D6C79-4821-462D-988B-245C017842D5}" type="pres">
      <dgm:prSet presAssocID="{97BE3341-88DB-4520-BF9E-F4C5279C4295}" presName="parentLin" presStyleCnt="0"/>
      <dgm:spPr/>
    </dgm:pt>
    <dgm:pt modelId="{45CDB083-3FE8-409C-87D2-45F0D40207CE}" type="pres">
      <dgm:prSet presAssocID="{97BE3341-88DB-4520-BF9E-F4C5279C4295}" presName="parentLeftMargin" presStyleLbl="node1" presStyleIdx="1" presStyleCnt="3"/>
      <dgm:spPr/>
    </dgm:pt>
    <dgm:pt modelId="{7179664D-3CE6-40F0-B5EE-88837B781CF2}" type="pres">
      <dgm:prSet presAssocID="{97BE3341-88DB-4520-BF9E-F4C5279C4295}" presName="parentText" presStyleLbl="node1" presStyleIdx="2" presStyleCnt="3" custLinFactNeighborY="-768">
        <dgm:presLayoutVars>
          <dgm:chMax val="0"/>
          <dgm:bulletEnabled val="1"/>
        </dgm:presLayoutVars>
      </dgm:prSet>
      <dgm:spPr/>
    </dgm:pt>
    <dgm:pt modelId="{7DEE30FD-BB1E-483E-892A-90A73F810676}" type="pres">
      <dgm:prSet presAssocID="{97BE3341-88DB-4520-BF9E-F4C5279C4295}" presName="negativeSpace" presStyleCnt="0"/>
      <dgm:spPr/>
    </dgm:pt>
    <dgm:pt modelId="{08F96B3D-9DAA-4E5A-ABDF-7DECD4E8BDA9}" type="pres">
      <dgm:prSet presAssocID="{97BE3341-88DB-4520-BF9E-F4C5279C429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1F59C0D-49B3-4258-85A7-659072A9478C}" type="presOf" srcId="{B77132DE-5E95-4491-A9BF-24C07693B464}" destId="{08F96B3D-9DAA-4E5A-ABDF-7DECD4E8BDA9}" srcOrd="0" destOrd="0" presId="urn:microsoft.com/office/officeart/2005/8/layout/list1"/>
    <dgm:cxn modelId="{793EB625-C7E6-4538-B472-F979B9DE3EC7}" srcId="{FAE8D44A-4BEC-4577-8709-96C76510766B}" destId="{01D94809-CA68-47C4-8250-24DDEF414ED3}" srcOrd="0" destOrd="0" parTransId="{EB3C6058-2C3A-41AC-BE4A-7AB72BA9E874}" sibTransId="{378A9FAF-3E8B-4EBC-9D90-5B78001F8481}"/>
    <dgm:cxn modelId="{80B53A26-89D8-4859-97F8-572D9BB8D8A8}" type="presOf" srcId="{50D37232-C184-4AB2-9939-74F7CCFB7D1F}" destId="{1C40DFCC-EC09-4207-98BA-80213716DA21}" srcOrd="0" destOrd="0" presId="urn:microsoft.com/office/officeart/2005/8/layout/list1"/>
    <dgm:cxn modelId="{8FDAAA31-B720-477E-B9BD-9F67B36C86D2}" type="presOf" srcId="{FAE8D44A-4BEC-4577-8709-96C76510766B}" destId="{0C9F8058-74BB-4036-809F-77FB78EC49A5}" srcOrd="0" destOrd="0" presId="urn:microsoft.com/office/officeart/2005/8/layout/list1"/>
    <dgm:cxn modelId="{B47BC749-4C3F-4E48-A0DA-592D15DC5271}" srcId="{18DAFDAF-2AA8-42D4-AB6B-B131E6B07288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9E8A986C-288E-46D9-9726-15018D3DB412}" type="presOf" srcId="{FAE8D44A-4BEC-4577-8709-96C76510766B}" destId="{A3D62D3B-6E05-41EA-8135-08E686ED49AB}" srcOrd="1" destOrd="0" presId="urn:microsoft.com/office/officeart/2005/8/layout/list1"/>
    <dgm:cxn modelId="{2B3EE856-85BB-41DD-8344-8C99794A1E1B}" type="presOf" srcId="{97BE3341-88DB-4520-BF9E-F4C5279C4295}" destId="{45CDB083-3FE8-409C-87D2-45F0D40207CE}" srcOrd="0" destOrd="0" presId="urn:microsoft.com/office/officeart/2005/8/layout/list1"/>
    <dgm:cxn modelId="{34499759-79EE-4F97-94F0-D6A62B980007}" type="presOf" srcId="{28F6233A-5C2C-49C9-A561-B4B5F4654146}" destId="{1C40DFCC-EC09-4207-98BA-80213716DA2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0F0B4298-4D83-42D9-AD62-C6DD78319A04}" type="presOf" srcId="{97BE3341-88DB-4520-BF9E-F4C5279C4295}" destId="{7179664D-3CE6-40F0-B5EE-88837B781CF2}" srcOrd="1" destOrd="0" presId="urn:microsoft.com/office/officeart/2005/8/layout/list1"/>
    <dgm:cxn modelId="{CE56859D-CB05-4BED-BEA5-6BAD3B8ED9C4}" type="presOf" srcId="{01D94809-CA68-47C4-8250-24DDEF414ED3}" destId="{92B880FB-E9CA-4751-A355-41D07F161631}" srcOrd="0" destOrd="0" presId="urn:microsoft.com/office/officeart/2005/8/layout/list1"/>
    <dgm:cxn modelId="{3B9C009E-EE88-4BF5-9D89-9B54D937A267}" srcId="{C1C3A66F-8356-44DA-BDE6-EBF1234C3B15}" destId="{FAE8D44A-4BEC-4577-8709-96C76510766B}" srcOrd="1" destOrd="0" parTransId="{6A48C633-7785-4469-B9D6-DAD2053E39C8}" sibTransId="{97667AD1-7453-45D8-835F-B7D133E47D9B}"/>
    <dgm:cxn modelId="{FAC0F1A5-478F-4BFD-8D42-25C08A0A7840}" srcId="{97BE3341-88DB-4520-BF9E-F4C5279C4295}" destId="{B77132DE-5E95-4491-A9BF-24C07693B464}" srcOrd="0" destOrd="0" parTransId="{5E1DC111-784C-4895-8661-D8AF3B767C2C}" sibTransId="{0B4BADE3-58AF-46A8-BD4D-F5CF15BE315D}"/>
    <dgm:cxn modelId="{C2ADA7B0-D217-4486-A33B-DA22EF1B9503}" srcId="{18DAFDAF-2AA8-42D4-AB6B-B131E6B07288}" destId="{28F6233A-5C2C-49C9-A561-B4B5F4654146}" srcOrd="1" destOrd="0" parTransId="{F2D5EA46-E6D6-4887-9274-FF58D2066847}" sibTransId="{A05F84DB-FDAB-4861-84D0-659E1EA8B34A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ED7C3AC8-8D7A-4F6C-8FBC-BFA5174D33D9}" srcId="{C1C3A66F-8356-44DA-BDE6-EBF1234C3B15}" destId="{97BE3341-88DB-4520-BF9E-F4C5279C4295}" srcOrd="2" destOrd="0" parTransId="{A25D2700-3E0A-4C79-AF60-3EBAC3CF9CA2}" sibTransId="{EE6F3687-7433-452D-B15B-4CDA0238B964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2688A59D-3A63-4C07-A13D-669389EC1CB6}" type="presParOf" srcId="{2566E1CC-42CC-481E-8832-A6B38D9D3AC7}" destId="{A180A31C-8315-46F7-AED7-7C3234BC0AB3}" srcOrd="3" destOrd="0" presId="urn:microsoft.com/office/officeart/2005/8/layout/list1"/>
    <dgm:cxn modelId="{CD4C0B74-0651-4BF8-9648-6233D9C9A812}" type="presParOf" srcId="{2566E1CC-42CC-481E-8832-A6B38D9D3AC7}" destId="{690CD3F3-8AB6-44F0-A57C-E0CCC77E639C}" srcOrd="4" destOrd="0" presId="urn:microsoft.com/office/officeart/2005/8/layout/list1"/>
    <dgm:cxn modelId="{A305DC0B-D0D8-4686-A07B-F783638D7AA2}" type="presParOf" srcId="{690CD3F3-8AB6-44F0-A57C-E0CCC77E639C}" destId="{0C9F8058-74BB-4036-809F-77FB78EC49A5}" srcOrd="0" destOrd="0" presId="urn:microsoft.com/office/officeart/2005/8/layout/list1"/>
    <dgm:cxn modelId="{AC1D9856-B461-4120-873B-33CD7EB33E48}" type="presParOf" srcId="{690CD3F3-8AB6-44F0-A57C-E0CCC77E639C}" destId="{A3D62D3B-6E05-41EA-8135-08E686ED49AB}" srcOrd="1" destOrd="0" presId="urn:microsoft.com/office/officeart/2005/8/layout/list1"/>
    <dgm:cxn modelId="{6DC59C68-3134-40E0-B9F8-0172E6D712F2}" type="presParOf" srcId="{2566E1CC-42CC-481E-8832-A6B38D9D3AC7}" destId="{66BA985C-D6B8-4F58-9AB7-5569B07A8C00}" srcOrd="5" destOrd="0" presId="urn:microsoft.com/office/officeart/2005/8/layout/list1"/>
    <dgm:cxn modelId="{519A55D1-2AE0-4D4C-936F-985A4927F0A5}" type="presParOf" srcId="{2566E1CC-42CC-481E-8832-A6B38D9D3AC7}" destId="{92B880FB-E9CA-4751-A355-41D07F161631}" srcOrd="6" destOrd="0" presId="urn:microsoft.com/office/officeart/2005/8/layout/list1"/>
    <dgm:cxn modelId="{42A5D914-A282-4160-8E70-2A796F6E4237}" type="presParOf" srcId="{2566E1CC-42CC-481E-8832-A6B38D9D3AC7}" destId="{C4C0D4B5-0040-4B51-B8A6-EFB7D0BEC6CE}" srcOrd="7" destOrd="0" presId="urn:microsoft.com/office/officeart/2005/8/layout/list1"/>
    <dgm:cxn modelId="{6FEDDF00-2BFA-42F7-B4CF-02498C25911A}" type="presParOf" srcId="{2566E1CC-42CC-481E-8832-A6B38D9D3AC7}" destId="{923D6C79-4821-462D-988B-245C017842D5}" srcOrd="8" destOrd="0" presId="urn:microsoft.com/office/officeart/2005/8/layout/list1"/>
    <dgm:cxn modelId="{6F13CEE2-BFE2-468B-8901-95334DD92BE0}" type="presParOf" srcId="{923D6C79-4821-462D-988B-245C017842D5}" destId="{45CDB083-3FE8-409C-87D2-45F0D40207CE}" srcOrd="0" destOrd="0" presId="urn:microsoft.com/office/officeart/2005/8/layout/list1"/>
    <dgm:cxn modelId="{44066845-8C87-4579-9815-38C8A47A70D6}" type="presParOf" srcId="{923D6C79-4821-462D-988B-245C017842D5}" destId="{7179664D-3CE6-40F0-B5EE-88837B781CF2}" srcOrd="1" destOrd="0" presId="urn:microsoft.com/office/officeart/2005/8/layout/list1"/>
    <dgm:cxn modelId="{85E23B70-C71C-4814-9F6A-860B5CDA0EF9}" type="presParOf" srcId="{2566E1CC-42CC-481E-8832-A6B38D9D3AC7}" destId="{7DEE30FD-BB1E-483E-892A-90A73F810676}" srcOrd="9" destOrd="0" presId="urn:microsoft.com/office/officeart/2005/8/layout/list1"/>
    <dgm:cxn modelId="{07FF9AB8-0D20-4913-AEF7-EB25CDFED55B}" type="presParOf" srcId="{2566E1CC-42CC-481E-8832-A6B38D9D3AC7}" destId="{08F96B3D-9DAA-4E5A-ABDF-7DECD4E8BDA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6 CHs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 rIns="182880"/>
        <a:lstStyle/>
        <a:p>
          <a:r>
            <a:rPr lang="en-US" sz="1700" dirty="0"/>
            <a:t>C or better/Satisfactory or better</a:t>
          </a:r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7CB06E1F-2621-4E9B-8E01-D8662D982143}">
      <dgm:prSet phldrT="[Text]"/>
      <dgm:spPr/>
      <dgm:t>
        <a:bodyPr/>
        <a:lstStyle/>
        <a:p>
          <a:r>
            <a:rPr lang="en-US" dirty="0"/>
            <a:t>Relevant Requirements</a:t>
          </a:r>
        </a:p>
      </dgm:t>
    </dgm:pt>
    <dgm:pt modelId="{3D8F6145-1A79-485E-90AC-A3936367E24E}" type="parTrans" cxnId="{AF6FED9C-A16F-4370-B9B6-3E03F28595B1}">
      <dgm:prSet/>
      <dgm:spPr/>
      <dgm:t>
        <a:bodyPr/>
        <a:lstStyle/>
        <a:p>
          <a:endParaRPr lang="en-US"/>
        </a:p>
      </dgm:t>
    </dgm:pt>
    <dgm:pt modelId="{E8691E08-7A3F-4065-AB35-B970C12A52BD}" type="sibTrans" cxnId="{AF6FED9C-A16F-4370-B9B6-3E03F28595B1}">
      <dgm:prSet/>
      <dgm:spPr/>
      <dgm:t>
        <a:bodyPr/>
        <a:lstStyle/>
        <a:p>
          <a:endParaRPr lang="en-US"/>
        </a:p>
      </dgm:t>
    </dgm:pt>
    <dgm:pt modelId="{0945266F-D5E7-49A7-844A-2D4455D0D63F}">
      <dgm:prSet phldrT="[Text]"/>
      <dgm:spPr/>
      <dgm:t>
        <a:bodyPr/>
        <a:lstStyle/>
        <a:p>
          <a:r>
            <a:rPr lang="en-US" dirty="0"/>
            <a:t>Simulation Courses (e.g., Trial Advocacy)</a:t>
          </a:r>
        </a:p>
      </dgm:t>
    </dgm:pt>
    <dgm:pt modelId="{81107DC0-8B17-4CFE-A6C9-E1C07C5AEC93}" type="parTrans" cxnId="{661908DA-1B21-4D75-B64E-F4B59AE1E95E}">
      <dgm:prSet/>
      <dgm:spPr/>
      <dgm:t>
        <a:bodyPr/>
        <a:lstStyle/>
        <a:p>
          <a:endParaRPr lang="en-US"/>
        </a:p>
      </dgm:t>
    </dgm:pt>
    <dgm:pt modelId="{94FAA4C6-F78A-4159-B5C8-E79D252FA233}" type="sibTrans" cxnId="{661908DA-1B21-4D75-B64E-F4B59AE1E95E}">
      <dgm:prSet/>
      <dgm:spPr/>
      <dgm:t>
        <a:bodyPr/>
        <a:lstStyle/>
        <a:p>
          <a:endParaRPr lang="en-US"/>
        </a:p>
      </dgm:t>
    </dgm:pt>
    <dgm:pt modelId="{B6938AF0-4BF8-4CE8-9351-4BFC5E5DAECD}">
      <dgm:prSet phldrT="[Text]"/>
      <dgm:spPr/>
      <dgm:t>
        <a:bodyPr/>
        <a:lstStyle/>
        <a:p>
          <a:r>
            <a:rPr lang="en-US" dirty="0"/>
            <a:t>Clinics</a:t>
          </a:r>
        </a:p>
      </dgm:t>
    </dgm:pt>
    <dgm:pt modelId="{1A36B9E3-CCCF-42BA-9A59-FC81B0D42044}" type="parTrans" cxnId="{D551CEF8-6C6D-4095-A6F9-395639FFA898}">
      <dgm:prSet/>
      <dgm:spPr/>
      <dgm:t>
        <a:bodyPr/>
        <a:lstStyle/>
        <a:p>
          <a:endParaRPr lang="en-US"/>
        </a:p>
      </dgm:t>
    </dgm:pt>
    <dgm:pt modelId="{04B19C1C-D3E6-4FEE-9AD1-25DDBB8E5A81}" type="sibTrans" cxnId="{D551CEF8-6C6D-4095-A6F9-395639FFA898}">
      <dgm:prSet/>
      <dgm:spPr/>
      <dgm:t>
        <a:bodyPr/>
        <a:lstStyle/>
        <a:p>
          <a:endParaRPr lang="en-US"/>
        </a:p>
      </dgm:t>
    </dgm:pt>
    <dgm:pt modelId="{101BEEA0-9044-4DA8-BE68-9AF69CBA288E}">
      <dgm:prSet phldrT="[Text]"/>
      <dgm:spPr/>
      <dgm:t>
        <a:bodyPr/>
        <a:lstStyle/>
        <a:p>
          <a:r>
            <a:rPr lang="en-US" dirty="0"/>
            <a:t>Externships</a:t>
          </a:r>
        </a:p>
      </dgm:t>
    </dgm:pt>
    <dgm:pt modelId="{52F088C4-E633-4D25-98C0-37AF5E942E5E}" type="parTrans" cxnId="{6189C943-1D2F-426C-9111-B754CCA2EAA3}">
      <dgm:prSet/>
      <dgm:spPr/>
      <dgm:t>
        <a:bodyPr/>
        <a:lstStyle/>
        <a:p>
          <a:endParaRPr lang="en-US"/>
        </a:p>
      </dgm:t>
    </dgm:pt>
    <dgm:pt modelId="{09599398-7795-465F-B03F-4705BE01D77B}" type="sibTrans" cxnId="{6189C943-1D2F-426C-9111-B754CCA2EAA3}">
      <dgm:prSet/>
      <dgm:spPr/>
      <dgm:t>
        <a:bodyPr/>
        <a:lstStyle/>
        <a:p>
          <a:endParaRPr lang="en-US"/>
        </a:p>
      </dgm:t>
    </dgm:pt>
    <dgm:pt modelId="{1EBF217C-278E-4934-9C5A-B02E85552925}">
      <dgm:prSet phldrT="[Text]"/>
      <dgm:spPr/>
      <dgm:t>
        <a:bodyPr/>
        <a:lstStyle/>
        <a:p>
          <a:r>
            <a:rPr lang="en-US" dirty="0"/>
            <a:t>Relevant Limitations</a:t>
          </a:r>
        </a:p>
      </dgm:t>
    </dgm:pt>
    <dgm:pt modelId="{F7E4AF8D-87B0-466D-B7D8-FB8A24B4C973}" type="parTrans" cxnId="{0A51B529-AD96-4721-A60D-7E10CF243CB5}">
      <dgm:prSet/>
      <dgm:spPr/>
      <dgm:t>
        <a:bodyPr/>
        <a:lstStyle/>
        <a:p>
          <a:endParaRPr lang="en-US"/>
        </a:p>
      </dgm:t>
    </dgm:pt>
    <dgm:pt modelId="{B7BA20FF-E498-4440-81C2-690919CB9300}" type="sibTrans" cxnId="{0A51B529-AD96-4721-A60D-7E10CF243CB5}">
      <dgm:prSet/>
      <dgm:spPr/>
      <dgm:t>
        <a:bodyPr/>
        <a:lstStyle/>
        <a:p>
          <a:endParaRPr lang="en-US"/>
        </a:p>
      </dgm:t>
    </dgm:pt>
    <dgm:pt modelId="{F75007DB-BBDE-4226-B1FE-A731B81EC8C4}">
      <dgm:prSet phldrT="[Text]"/>
      <dgm:spPr/>
      <dgm:t>
        <a:bodyPr/>
        <a:lstStyle/>
        <a:p>
          <a:r>
            <a:rPr lang="en-US" dirty="0"/>
            <a:t>10 clinic hours MAX</a:t>
          </a:r>
        </a:p>
      </dgm:t>
    </dgm:pt>
    <dgm:pt modelId="{D174B416-E3FA-4FF6-93E3-29A2E475889D}" type="parTrans" cxnId="{B2C67CA5-F381-48CA-AE15-E3FEA8F53C62}">
      <dgm:prSet/>
      <dgm:spPr/>
      <dgm:t>
        <a:bodyPr/>
        <a:lstStyle/>
        <a:p>
          <a:endParaRPr lang="en-US"/>
        </a:p>
      </dgm:t>
    </dgm:pt>
    <dgm:pt modelId="{3D006ABF-C4C2-4FD4-A15F-BBCCF7023C64}" type="sibTrans" cxnId="{B2C67CA5-F381-48CA-AE15-E3FEA8F53C62}">
      <dgm:prSet/>
      <dgm:spPr/>
      <dgm:t>
        <a:bodyPr/>
        <a:lstStyle/>
        <a:p>
          <a:endParaRPr lang="en-US"/>
        </a:p>
      </dgm:t>
    </dgm:pt>
    <dgm:pt modelId="{B5895EF4-D789-4348-A17E-C2C05C7BA15E}">
      <dgm:prSet/>
      <dgm:spPr/>
      <dgm:t>
        <a:bodyPr/>
        <a:lstStyle/>
        <a:p>
          <a:r>
            <a:rPr lang="en-US" dirty="0"/>
            <a:t>3 externship/clinic courses MAX </a:t>
          </a:r>
        </a:p>
      </dgm:t>
    </dgm:pt>
    <dgm:pt modelId="{88FAD20D-5EDD-49A6-8D68-F4B5F119821C}" type="parTrans" cxnId="{CFA23D93-3E14-47CD-A9E1-B20C8A784EFC}">
      <dgm:prSet/>
      <dgm:spPr/>
      <dgm:t>
        <a:bodyPr/>
        <a:lstStyle/>
        <a:p>
          <a:endParaRPr lang="en-US"/>
        </a:p>
      </dgm:t>
    </dgm:pt>
    <dgm:pt modelId="{D3A98E58-29A5-4DAB-8783-A58C1FCCCF24}" type="sibTrans" cxnId="{CFA23D93-3E14-47CD-A9E1-B20C8A784EFC}">
      <dgm:prSet/>
      <dgm:spPr/>
      <dgm:t>
        <a:bodyPr/>
        <a:lstStyle/>
        <a:p>
          <a:endParaRPr lang="en-US"/>
        </a:p>
      </dgm:t>
    </dgm:pt>
    <dgm:pt modelId="{A331A543-7E11-4CF1-855E-E93A86C5D5D8}">
      <dgm:prSet/>
      <dgm:spPr/>
      <dgm:t>
        <a:bodyPr/>
        <a:lstStyle/>
        <a:p>
          <a:r>
            <a:rPr lang="en-US" dirty="0"/>
            <a:t>1 clinic or externship at a time</a:t>
          </a:r>
        </a:p>
      </dgm:t>
    </dgm:pt>
    <dgm:pt modelId="{2AE7F1E7-D499-4D61-AC62-5B019B5E9D95}" type="parTrans" cxnId="{C2E745E7-54D4-4E97-90C7-46C163B617DD}">
      <dgm:prSet/>
      <dgm:spPr/>
      <dgm:t>
        <a:bodyPr/>
        <a:lstStyle/>
        <a:p>
          <a:endParaRPr lang="en-US"/>
        </a:p>
      </dgm:t>
    </dgm:pt>
    <dgm:pt modelId="{AD58E50B-AD93-4930-BBC6-4D2474DB4628}" type="sibTrans" cxnId="{C2E745E7-54D4-4E97-90C7-46C163B617DD}">
      <dgm:prSet/>
      <dgm:spPr/>
      <dgm:t>
        <a:bodyPr/>
        <a:lstStyle/>
        <a:p>
          <a:endParaRPr lang="en-US"/>
        </a:p>
      </dgm:t>
    </dgm:pt>
    <dgm:pt modelId="{E1694262-1E96-4E23-9B67-B4F994EE351B}">
      <dgm:prSet phldrT="[Text]" custT="1"/>
      <dgm:spPr/>
      <dgm:t>
        <a:bodyPr rIns="182880"/>
        <a:lstStyle/>
        <a:p>
          <a:r>
            <a:rPr lang="en-US" sz="1600" dirty="0"/>
            <a:t>Externship Eligibility:  28 hours completed before beginning externship</a:t>
          </a:r>
        </a:p>
      </dgm:t>
    </dgm:pt>
    <dgm:pt modelId="{80D7EA02-883C-4214-A245-07C6FE115521}" type="parTrans" cxnId="{AB9D088B-DBF9-4E50-9BFC-E864918300B6}">
      <dgm:prSet/>
      <dgm:spPr/>
      <dgm:t>
        <a:bodyPr/>
        <a:lstStyle/>
        <a:p>
          <a:endParaRPr lang="en-US"/>
        </a:p>
      </dgm:t>
    </dgm:pt>
    <dgm:pt modelId="{BC1AC551-FD3B-4BB9-8E4E-A6E4EDBFC149}" type="sibTrans" cxnId="{AB9D088B-DBF9-4E50-9BFC-E864918300B6}">
      <dgm:prSet/>
      <dgm:spPr/>
      <dgm:t>
        <a:bodyPr/>
        <a:lstStyle/>
        <a:p>
          <a:endParaRPr lang="en-US"/>
        </a:p>
      </dgm:t>
    </dgm:pt>
    <dgm:pt modelId="{A48506EC-8EA5-49FB-B217-0010578BAAF3}">
      <dgm:prSet phldrT="[Text]" custT="1"/>
      <dgm:spPr/>
      <dgm:t>
        <a:bodyPr rIns="182880"/>
        <a:lstStyle/>
        <a:p>
          <a:r>
            <a:rPr lang="en-US" sz="1600" dirty="0"/>
            <a:t>Clinic Eligibility:  45 hours completed before beginning clinic</a:t>
          </a:r>
        </a:p>
      </dgm:t>
    </dgm:pt>
    <dgm:pt modelId="{D2B6C2A2-81C2-48F0-AD21-88CC5483F20E}" type="parTrans" cxnId="{53C9B0D4-49AF-47DD-ABCE-2D9A228F0E66}">
      <dgm:prSet/>
      <dgm:spPr/>
      <dgm:t>
        <a:bodyPr/>
        <a:lstStyle/>
        <a:p>
          <a:endParaRPr lang="en-US"/>
        </a:p>
      </dgm:t>
    </dgm:pt>
    <dgm:pt modelId="{8FD6301C-FA5A-4EB6-8042-445568710565}" type="sibTrans" cxnId="{53C9B0D4-49AF-47DD-ABCE-2D9A228F0E66}">
      <dgm:prSet/>
      <dgm:spPr/>
      <dgm:t>
        <a:bodyPr/>
        <a:lstStyle/>
        <a:p>
          <a:endParaRPr lang="en-US"/>
        </a:p>
      </dgm:t>
    </dgm:pt>
    <dgm:pt modelId="{CE3023BF-8E48-4177-8750-BD4AFD125AF0}">
      <dgm:prSet phldrT="[Text]"/>
      <dgm:spPr/>
      <dgm:t>
        <a:bodyPr rIns="182880"/>
        <a:lstStyle/>
        <a:p>
          <a:r>
            <a:rPr lang="en-US" sz="1700" dirty="0"/>
            <a:t>At least 1 clinic or externship</a:t>
          </a:r>
        </a:p>
      </dgm:t>
    </dgm:pt>
    <dgm:pt modelId="{5166316A-4BB4-41F0-B75D-801A4B657D1C}" type="parTrans" cxnId="{A17A7138-0146-46CE-8422-9B385B5B1CA5}">
      <dgm:prSet/>
      <dgm:spPr/>
      <dgm:t>
        <a:bodyPr/>
        <a:lstStyle/>
        <a:p>
          <a:endParaRPr lang="en-US"/>
        </a:p>
      </dgm:t>
    </dgm:pt>
    <dgm:pt modelId="{C47AE00C-7F65-4604-A45A-D8BB223183AA}" type="sibTrans" cxnId="{A17A7138-0146-46CE-8422-9B385B5B1CA5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3"/>
      <dgm:spPr/>
    </dgm:pt>
    <dgm:pt modelId="{6CE65E4C-B562-489B-84A1-9A7A9539B964}" type="pres">
      <dgm:prSet presAssocID="{18DAFDAF-2AA8-42D4-AB6B-B131E6B072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3">
        <dgm:presLayoutVars>
          <dgm:bulletEnabled val="1"/>
        </dgm:presLayoutVars>
      </dgm:prSet>
      <dgm:spPr/>
    </dgm:pt>
    <dgm:pt modelId="{16680582-A94E-48B8-B847-D2D736DBB6BA}" type="pres">
      <dgm:prSet presAssocID="{B84C8A2B-E322-4333-A66A-1277EFE7DCD4}" presName="spaceBetweenRectangles" presStyleCnt="0"/>
      <dgm:spPr/>
    </dgm:pt>
    <dgm:pt modelId="{5C999E3A-C10E-4A1F-859E-0608A37FD0A6}" type="pres">
      <dgm:prSet presAssocID="{7CB06E1F-2621-4E9B-8E01-D8662D982143}" presName="parentLin" presStyleCnt="0"/>
      <dgm:spPr/>
    </dgm:pt>
    <dgm:pt modelId="{93E94098-3ECC-4E0A-937E-2CC36F590A3E}" type="pres">
      <dgm:prSet presAssocID="{7CB06E1F-2621-4E9B-8E01-D8662D982143}" presName="parentLeftMargin" presStyleLbl="node1" presStyleIdx="0" presStyleCnt="3"/>
      <dgm:spPr/>
    </dgm:pt>
    <dgm:pt modelId="{FE548F8B-D803-47AE-8B98-E44DB43F5C70}" type="pres">
      <dgm:prSet presAssocID="{7CB06E1F-2621-4E9B-8E01-D8662D9821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78932EC-AB90-4428-AC39-548D221DD7B4}" type="pres">
      <dgm:prSet presAssocID="{7CB06E1F-2621-4E9B-8E01-D8662D982143}" presName="negativeSpace" presStyleCnt="0"/>
      <dgm:spPr/>
    </dgm:pt>
    <dgm:pt modelId="{7090ABF5-51BF-4502-BC0F-E2795498E583}" type="pres">
      <dgm:prSet presAssocID="{7CB06E1F-2621-4E9B-8E01-D8662D982143}" presName="childText" presStyleLbl="conFgAcc1" presStyleIdx="1" presStyleCnt="3">
        <dgm:presLayoutVars>
          <dgm:bulletEnabled val="1"/>
        </dgm:presLayoutVars>
      </dgm:prSet>
      <dgm:spPr/>
    </dgm:pt>
    <dgm:pt modelId="{35D80087-584B-48F1-9B2D-3C098676E020}" type="pres">
      <dgm:prSet presAssocID="{E8691E08-7A3F-4065-AB35-B970C12A52BD}" presName="spaceBetweenRectangles" presStyleCnt="0"/>
      <dgm:spPr/>
    </dgm:pt>
    <dgm:pt modelId="{4E4BF37C-8BCC-41D5-B081-A330B7FAD300}" type="pres">
      <dgm:prSet presAssocID="{1EBF217C-278E-4934-9C5A-B02E85552925}" presName="parentLin" presStyleCnt="0"/>
      <dgm:spPr/>
    </dgm:pt>
    <dgm:pt modelId="{E54E0B79-5968-48AC-8652-F3BD2520507B}" type="pres">
      <dgm:prSet presAssocID="{1EBF217C-278E-4934-9C5A-B02E85552925}" presName="parentLeftMargin" presStyleLbl="node1" presStyleIdx="1" presStyleCnt="3"/>
      <dgm:spPr/>
    </dgm:pt>
    <dgm:pt modelId="{6A5A06D6-772F-4EE4-AFA6-08CB4DC6EDDE}" type="pres">
      <dgm:prSet presAssocID="{1EBF217C-278E-4934-9C5A-B02E8555292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FF014EF-B0DC-4DFF-AB73-4B5498275FC3}" type="pres">
      <dgm:prSet presAssocID="{1EBF217C-278E-4934-9C5A-B02E85552925}" presName="negativeSpace" presStyleCnt="0"/>
      <dgm:spPr/>
    </dgm:pt>
    <dgm:pt modelId="{37EF292F-DB4F-472A-A371-1465771F6D9C}" type="pres">
      <dgm:prSet presAssocID="{1EBF217C-278E-4934-9C5A-B02E8555292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0303E05-6A3C-410A-8B98-CD969419EE45}" type="presOf" srcId="{B5895EF4-D789-4348-A17E-C2C05C7BA15E}" destId="{37EF292F-DB4F-472A-A371-1465771F6D9C}" srcOrd="0" destOrd="1" presId="urn:microsoft.com/office/officeart/2005/8/layout/list1"/>
    <dgm:cxn modelId="{B121F423-2FCD-4B10-8BDB-6FA163F6E123}" type="presOf" srcId="{7CB06E1F-2621-4E9B-8E01-D8662D982143}" destId="{FE548F8B-D803-47AE-8B98-E44DB43F5C70}" srcOrd="1" destOrd="0" presId="urn:microsoft.com/office/officeart/2005/8/layout/list1"/>
    <dgm:cxn modelId="{0A51B529-AD96-4721-A60D-7E10CF243CB5}" srcId="{C1C3A66F-8356-44DA-BDE6-EBF1234C3B15}" destId="{1EBF217C-278E-4934-9C5A-B02E85552925}" srcOrd="2" destOrd="0" parTransId="{F7E4AF8D-87B0-466D-B7D8-FB8A24B4C973}" sibTransId="{B7BA20FF-E498-4440-81C2-690919CB9300}"/>
    <dgm:cxn modelId="{A17A7138-0146-46CE-8422-9B385B5B1CA5}" srcId="{7CB06E1F-2621-4E9B-8E01-D8662D982143}" destId="{CE3023BF-8E48-4177-8750-BD4AFD125AF0}" srcOrd="1" destOrd="0" parTransId="{5166316A-4BB4-41F0-B75D-801A4B657D1C}" sibTransId="{C47AE00C-7F65-4604-A45A-D8BB223183AA}"/>
    <dgm:cxn modelId="{6189C943-1D2F-426C-9111-B754CCA2EAA3}" srcId="{18DAFDAF-2AA8-42D4-AB6B-B131E6B07288}" destId="{101BEEA0-9044-4DA8-BE68-9AF69CBA288E}" srcOrd="2" destOrd="0" parTransId="{52F088C4-E633-4D25-98C0-37AF5E942E5E}" sibTransId="{09599398-7795-465F-B03F-4705BE01D77B}"/>
    <dgm:cxn modelId="{B47BC749-4C3F-4E48-A0DA-592D15DC5271}" srcId="{7CB06E1F-2621-4E9B-8E01-D8662D982143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ECD6666B-AAFE-4542-BB53-096975B1C9B8}" type="presOf" srcId="{B6938AF0-4BF8-4CE8-9351-4BFC5E5DAECD}" destId="{1C40DFCC-EC09-4207-98BA-80213716DA21}" srcOrd="0" destOrd="1" presId="urn:microsoft.com/office/officeart/2005/8/layout/list1"/>
    <dgm:cxn modelId="{5F05C750-4754-435B-A0BC-F6CFCCBF849A}" type="presOf" srcId="{A331A543-7E11-4CF1-855E-E93A86C5D5D8}" destId="{37EF292F-DB4F-472A-A371-1465771F6D9C}" srcOrd="0" destOrd="2" presId="urn:microsoft.com/office/officeart/2005/8/layout/list1"/>
    <dgm:cxn modelId="{C8765581-5465-4079-B036-671687E1184A}" type="presOf" srcId="{CE3023BF-8E48-4177-8750-BD4AFD125AF0}" destId="{7090ABF5-51BF-4502-BC0F-E2795498E583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32521183-9BF9-4550-9BAE-B604009F6BEA}" type="presOf" srcId="{1EBF217C-278E-4934-9C5A-B02E85552925}" destId="{6A5A06D6-772F-4EE4-AFA6-08CB4DC6EDDE}" srcOrd="1" destOrd="0" presId="urn:microsoft.com/office/officeart/2005/8/layout/list1"/>
    <dgm:cxn modelId="{AB9D088B-DBF9-4E50-9BFC-E864918300B6}" srcId="{CE3023BF-8E48-4177-8750-BD4AFD125AF0}" destId="{E1694262-1E96-4E23-9B67-B4F994EE351B}" srcOrd="0" destOrd="0" parTransId="{80D7EA02-883C-4214-A245-07C6FE115521}" sibTransId="{BC1AC551-FD3B-4BB9-8E4E-A6E4EDBFC149}"/>
    <dgm:cxn modelId="{CFA23D93-3E14-47CD-A9E1-B20C8A784EFC}" srcId="{1EBF217C-278E-4934-9C5A-B02E85552925}" destId="{B5895EF4-D789-4348-A17E-C2C05C7BA15E}" srcOrd="1" destOrd="0" parTransId="{88FAD20D-5EDD-49A6-8D68-F4B5F119821C}" sibTransId="{D3A98E58-29A5-4DAB-8783-A58C1FCCCF24}"/>
    <dgm:cxn modelId="{2E4CA194-F406-4944-92AF-BEA4275EA5F1}" type="presOf" srcId="{7CB06E1F-2621-4E9B-8E01-D8662D982143}" destId="{93E94098-3ECC-4E0A-937E-2CC36F590A3E}" srcOrd="0" destOrd="0" presId="urn:microsoft.com/office/officeart/2005/8/layout/list1"/>
    <dgm:cxn modelId="{AF6FED9C-A16F-4370-B9B6-3E03F28595B1}" srcId="{C1C3A66F-8356-44DA-BDE6-EBF1234C3B15}" destId="{7CB06E1F-2621-4E9B-8E01-D8662D982143}" srcOrd="1" destOrd="0" parTransId="{3D8F6145-1A79-485E-90AC-A3936367E24E}" sibTransId="{E8691E08-7A3F-4065-AB35-B970C12A52BD}"/>
    <dgm:cxn modelId="{B2C67CA5-F381-48CA-AE15-E3FEA8F53C62}" srcId="{1EBF217C-278E-4934-9C5A-B02E85552925}" destId="{F75007DB-BBDE-4226-B1FE-A731B81EC8C4}" srcOrd="0" destOrd="0" parTransId="{D174B416-E3FA-4FF6-93E3-29A2E475889D}" sibTransId="{3D006ABF-C4C2-4FD4-A15F-BBCCF7023C64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DE6DC1C6-17CF-4526-B9F0-7C8AF426D810}" type="presOf" srcId="{E1694262-1E96-4E23-9B67-B4F994EE351B}" destId="{7090ABF5-51BF-4502-BC0F-E2795498E583}" srcOrd="0" destOrd="2" presId="urn:microsoft.com/office/officeart/2005/8/layout/list1"/>
    <dgm:cxn modelId="{9D9FE9C7-1551-4112-A597-58234919F0BA}" type="presOf" srcId="{1EBF217C-278E-4934-9C5A-B02E85552925}" destId="{E54E0B79-5968-48AC-8652-F3BD2520507B}" srcOrd="0" destOrd="0" presId="urn:microsoft.com/office/officeart/2005/8/layout/list1"/>
    <dgm:cxn modelId="{3DFFC6D1-4B5F-43C3-B776-AE59143C163B}" type="presOf" srcId="{F75007DB-BBDE-4226-B1FE-A731B81EC8C4}" destId="{37EF292F-DB4F-472A-A371-1465771F6D9C}" srcOrd="0" destOrd="0" presId="urn:microsoft.com/office/officeart/2005/8/layout/list1"/>
    <dgm:cxn modelId="{556B62D3-696D-46DC-96F0-0737E8B16846}" type="presOf" srcId="{A48506EC-8EA5-49FB-B217-0010578BAAF3}" destId="{7090ABF5-51BF-4502-BC0F-E2795498E583}" srcOrd="0" destOrd="3" presId="urn:microsoft.com/office/officeart/2005/8/layout/list1"/>
    <dgm:cxn modelId="{53C9B0D4-49AF-47DD-ABCE-2D9A228F0E66}" srcId="{CE3023BF-8E48-4177-8750-BD4AFD125AF0}" destId="{A48506EC-8EA5-49FB-B217-0010578BAAF3}" srcOrd="1" destOrd="0" parTransId="{D2B6C2A2-81C2-48F0-AD21-88CC5483F20E}" sibTransId="{8FD6301C-FA5A-4EB6-8042-445568710565}"/>
    <dgm:cxn modelId="{661908DA-1B21-4D75-B64E-F4B59AE1E95E}" srcId="{18DAFDAF-2AA8-42D4-AB6B-B131E6B07288}" destId="{0945266F-D5E7-49A7-844A-2D4455D0D63F}" srcOrd="0" destOrd="0" parTransId="{81107DC0-8B17-4CFE-A6C9-E1C07C5AEC93}" sibTransId="{94FAA4C6-F78A-4159-B5C8-E79D252FA233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811A96E5-0C49-47FE-B461-14B3B50A97F5}" type="presOf" srcId="{101BEEA0-9044-4DA8-BE68-9AF69CBA288E}" destId="{1C40DFCC-EC09-4207-98BA-80213716DA21}" srcOrd="0" destOrd="2" presId="urn:microsoft.com/office/officeart/2005/8/layout/list1"/>
    <dgm:cxn modelId="{C2E745E7-54D4-4E97-90C7-46C163B617DD}" srcId="{1EBF217C-278E-4934-9C5A-B02E85552925}" destId="{A331A543-7E11-4CF1-855E-E93A86C5D5D8}" srcOrd="2" destOrd="0" parTransId="{2AE7F1E7-D499-4D61-AC62-5B019B5E9D95}" sibTransId="{AD58E50B-AD93-4930-BBC6-4D2474DB4628}"/>
    <dgm:cxn modelId="{ECADE7EF-921D-4F9A-B223-360F4C7E887E}" type="presOf" srcId="{50D37232-C184-4AB2-9939-74F7CCFB7D1F}" destId="{7090ABF5-51BF-4502-BC0F-E2795498E583}" srcOrd="0" destOrd="0" presId="urn:microsoft.com/office/officeart/2005/8/layout/list1"/>
    <dgm:cxn modelId="{074865F7-17CB-4C7A-8CD8-0EEB90741EFE}" type="presOf" srcId="{0945266F-D5E7-49A7-844A-2D4455D0D63F}" destId="{1C40DFCC-EC09-4207-98BA-80213716DA21}" srcOrd="0" destOrd="0" presId="urn:microsoft.com/office/officeart/2005/8/layout/list1"/>
    <dgm:cxn modelId="{D551CEF8-6C6D-4095-A6F9-395639FFA898}" srcId="{18DAFDAF-2AA8-42D4-AB6B-B131E6B07288}" destId="{B6938AF0-4BF8-4CE8-9351-4BFC5E5DAECD}" srcOrd="1" destOrd="0" parTransId="{1A36B9E3-CCCF-42BA-9A59-FC81B0D42044}" sibTransId="{04B19C1C-D3E6-4FEE-9AD1-25DDBB8E5A81}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D8F7733A-96CA-45AA-B391-F5F7B00D8245}" type="presParOf" srcId="{2566E1CC-42CC-481E-8832-A6B38D9D3AC7}" destId="{16680582-A94E-48B8-B847-D2D736DBB6BA}" srcOrd="3" destOrd="0" presId="urn:microsoft.com/office/officeart/2005/8/layout/list1"/>
    <dgm:cxn modelId="{C451793B-3640-40BA-81DB-1D62D2390155}" type="presParOf" srcId="{2566E1CC-42CC-481E-8832-A6B38D9D3AC7}" destId="{5C999E3A-C10E-4A1F-859E-0608A37FD0A6}" srcOrd="4" destOrd="0" presId="urn:microsoft.com/office/officeart/2005/8/layout/list1"/>
    <dgm:cxn modelId="{3193A75C-00FA-43F7-905E-54EE95F38B58}" type="presParOf" srcId="{5C999E3A-C10E-4A1F-859E-0608A37FD0A6}" destId="{93E94098-3ECC-4E0A-937E-2CC36F590A3E}" srcOrd="0" destOrd="0" presId="urn:microsoft.com/office/officeart/2005/8/layout/list1"/>
    <dgm:cxn modelId="{17753863-C712-4199-AB98-B36B9D4B6623}" type="presParOf" srcId="{5C999E3A-C10E-4A1F-859E-0608A37FD0A6}" destId="{FE548F8B-D803-47AE-8B98-E44DB43F5C70}" srcOrd="1" destOrd="0" presId="urn:microsoft.com/office/officeart/2005/8/layout/list1"/>
    <dgm:cxn modelId="{1CC729DC-E636-4BB7-B0E0-BB7AE6AD5E3F}" type="presParOf" srcId="{2566E1CC-42CC-481E-8832-A6B38D9D3AC7}" destId="{178932EC-AB90-4428-AC39-548D221DD7B4}" srcOrd="5" destOrd="0" presId="urn:microsoft.com/office/officeart/2005/8/layout/list1"/>
    <dgm:cxn modelId="{45A61D9B-5043-4E3E-8DA7-26EC0435D0B6}" type="presParOf" srcId="{2566E1CC-42CC-481E-8832-A6B38D9D3AC7}" destId="{7090ABF5-51BF-4502-BC0F-E2795498E583}" srcOrd="6" destOrd="0" presId="urn:microsoft.com/office/officeart/2005/8/layout/list1"/>
    <dgm:cxn modelId="{89FB7B13-2DE3-4949-A322-27E5DE6B9C0C}" type="presParOf" srcId="{2566E1CC-42CC-481E-8832-A6B38D9D3AC7}" destId="{35D80087-584B-48F1-9B2D-3C098676E020}" srcOrd="7" destOrd="0" presId="urn:microsoft.com/office/officeart/2005/8/layout/list1"/>
    <dgm:cxn modelId="{9FD2C4C1-9997-4D45-BE7A-F65B2EC1FF14}" type="presParOf" srcId="{2566E1CC-42CC-481E-8832-A6B38D9D3AC7}" destId="{4E4BF37C-8BCC-41D5-B081-A330B7FAD300}" srcOrd="8" destOrd="0" presId="urn:microsoft.com/office/officeart/2005/8/layout/list1"/>
    <dgm:cxn modelId="{6F600755-8140-42D4-AC15-4A967E4BD198}" type="presParOf" srcId="{4E4BF37C-8BCC-41D5-B081-A330B7FAD300}" destId="{E54E0B79-5968-48AC-8652-F3BD2520507B}" srcOrd="0" destOrd="0" presId="urn:microsoft.com/office/officeart/2005/8/layout/list1"/>
    <dgm:cxn modelId="{83C4D155-B0FE-4D73-9AFF-B160E1EAEE98}" type="presParOf" srcId="{4E4BF37C-8BCC-41D5-B081-A330B7FAD300}" destId="{6A5A06D6-772F-4EE4-AFA6-08CB4DC6EDDE}" srcOrd="1" destOrd="0" presId="urn:microsoft.com/office/officeart/2005/8/layout/list1"/>
    <dgm:cxn modelId="{837AA831-1D84-4E3C-A8ED-13E1053BE2E3}" type="presParOf" srcId="{2566E1CC-42CC-481E-8832-A6B38D9D3AC7}" destId="{FFF014EF-B0DC-4DFF-AB73-4B5498275FC3}" srcOrd="9" destOrd="0" presId="urn:microsoft.com/office/officeart/2005/8/layout/list1"/>
    <dgm:cxn modelId="{10954CB4-F8FA-405C-A49C-EFF39CC64A30}" type="presParOf" srcId="{2566E1CC-42CC-481E-8832-A6B38D9D3AC7}" destId="{37EF292F-DB4F-472A-A371-1465771F6D9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MAX Ungraded (Pass/Fail) Hours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MAX Hours Per Semester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/>
            <a:t>PT: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/>
            <a:t>12 hours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03A9AD73-1470-4189-8601-1D13D2511377}">
      <dgm:prSet/>
      <dgm:spPr/>
      <dgm:t>
        <a:bodyPr/>
        <a:lstStyle/>
        <a:p>
          <a:r>
            <a:rPr lang="en-US" dirty="0"/>
            <a:t>MIN Hours Per Semester</a:t>
          </a:r>
        </a:p>
      </dgm:t>
    </dgm:pt>
    <dgm:pt modelId="{8A290B5B-9B11-4145-B6A2-3E6B2A818436}" type="parTrans" cxnId="{D976D11D-18FC-44D7-9DE7-8FE3635BBFC9}">
      <dgm:prSet/>
      <dgm:spPr/>
      <dgm:t>
        <a:bodyPr/>
        <a:lstStyle/>
        <a:p>
          <a:endParaRPr lang="en-US"/>
        </a:p>
      </dgm:t>
    </dgm:pt>
    <dgm:pt modelId="{6612E632-55D4-40AD-AFF7-CAAC4E22543A}" type="sibTrans" cxnId="{D976D11D-18FC-44D7-9DE7-8FE3635BBFC9}">
      <dgm:prSet/>
      <dgm:spPr/>
      <dgm:t>
        <a:bodyPr/>
        <a:lstStyle/>
        <a:p>
          <a:endParaRPr lang="en-US"/>
        </a:p>
      </dgm:t>
    </dgm:pt>
    <dgm:pt modelId="{3A41C1A7-27DA-4209-86EF-2B39D39A7706}">
      <dgm:prSet/>
      <dgm:spPr/>
      <dgm:t>
        <a:bodyPr/>
        <a:lstStyle/>
        <a:p>
          <a:r>
            <a:rPr lang="en-US" dirty="0"/>
            <a:t>PT:  8 hours</a:t>
          </a:r>
        </a:p>
      </dgm:t>
    </dgm:pt>
    <dgm:pt modelId="{FC28E6CB-B76F-4061-8B30-4853AB351630}" type="parTrans" cxnId="{FA9FF8F9-68DC-4EBF-AA2F-8CF0528FC979}">
      <dgm:prSet/>
      <dgm:spPr/>
      <dgm:t>
        <a:bodyPr/>
        <a:lstStyle/>
        <a:p>
          <a:endParaRPr lang="en-US"/>
        </a:p>
      </dgm:t>
    </dgm:pt>
    <dgm:pt modelId="{84ECF6FE-E4A3-46FA-A74E-FA527A548F37}" type="sibTrans" cxnId="{FA9FF8F9-68DC-4EBF-AA2F-8CF0528FC979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3"/>
      <dgm:spPr/>
    </dgm:pt>
    <dgm:pt modelId="{CF2F8451-574C-40BF-8301-F140BBE79CA0}" type="pres">
      <dgm:prSet presAssocID="{D063E474-05A3-497B-833D-3806AF5EE2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3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3"/>
      <dgm:spPr/>
    </dgm:pt>
    <dgm:pt modelId="{84C3A34D-B2F4-4FAB-9580-46EB93135A1F}" type="pres">
      <dgm:prSet presAssocID="{B934B1D8-0F2B-446A-9FFC-7ADD1D7228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3">
        <dgm:presLayoutVars>
          <dgm:bulletEnabled val="1"/>
        </dgm:presLayoutVars>
      </dgm:prSet>
      <dgm:spPr/>
    </dgm:pt>
    <dgm:pt modelId="{9BDD19D2-437D-470C-85ED-F1F9B84D3805}" type="pres">
      <dgm:prSet presAssocID="{1AC8FC80-1057-4758-B9BF-D5EE9996D73E}" presName="spaceBetweenRectangles" presStyleCnt="0"/>
      <dgm:spPr/>
    </dgm:pt>
    <dgm:pt modelId="{3FF6A1C0-920E-450E-A22A-87CC9AF6C0A3}" type="pres">
      <dgm:prSet presAssocID="{03A9AD73-1470-4189-8601-1D13D2511377}" presName="parentLin" presStyleCnt="0"/>
      <dgm:spPr/>
    </dgm:pt>
    <dgm:pt modelId="{19CEEAB4-1B3E-4AF4-9004-63A11319C4A7}" type="pres">
      <dgm:prSet presAssocID="{03A9AD73-1470-4189-8601-1D13D2511377}" presName="parentLeftMargin" presStyleLbl="node1" presStyleIdx="1" presStyleCnt="3"/>
      <dgm:spPr/>
    </dgm:pt>
    <dgm:pt modelId="{D65B2F65-6FBC-4A27-89EE-4AB83B276063}" type="pres">
      <dgm:prSet presAssocID="{03A9AD73-1470-4189-8601-1D13D25113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403D6C-0EDF-40F1-8190-D31D50BE533C}" type="pres">
      <dgm:prSet presAssocID="{03A9AD73-1470-4189-8601-1D13D2511377}" presName="negativeSpace" presStyleCnt="0"/>
      <dgm:spPr/>
    </dgm:pt>
    <dgm:pt modelId="{78D13E9C-823B-4C30-8560-78B329E51C8B}" type="pres">
      <dgm:prSet presAssocID="{03A9AD73-1470-4189-8601-1D13D25113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D976D11D-18FC-44D7-9DE7-8FE3635BBFC9}" srcId="{C1C3A66F-8356-44DA-BDE6-EBF1234C3B15}" destId="{03A9AD73-1470-4189-8601-1D13D2511377}" srcOrd="2" destOrd="0" parTransId="{8A290B5B-9B11-4145-B6A2-3E6B2A818436}" sibTransId="{6612E632-55D4-40AD-AFF7-CAAC4E22543A}"/>
    <dgm:cxn modelId="{6E554D2A-64A4-462C-8742-7C21FD15F862}" type="presOf" srcId="{03A9AD73-1470-4189-8601-1D13D2511377}" destId="{19CEEAB4-1B3E-4AF4-9004-63A11319C4A7}" srcOrd="0" destOrd="0" presId="urn:microsoft.com/office/officeart/2005/8/layout/list1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5F507C67-32C8-4637-8000-FFE764A5F3EA}" type="presOf" srcId="{03A9AD73-1470-4189-8601-1D13D2511377}" destId="{D65B2F65-6FBC-4A27-89EE-4AB83B276063}" srcOrd="1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F76C4158-63B9-4FC7-A43E-8021F9719334}" type="presOf" srcId="{3A41C1A7-27DA-4209-86EF-2B39D39A7706}" destId="{78D13E9C-823B-4C30-8560-78B329E51C8B}" srcOrd="0" destOrd="0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FA9FF8F9-68DC-4EBF-AA2F-8CF0528FC979}" srcId="{03A9AD73-1470-4189-8601-1D13D2511377}" destId="{3A41C1A7-27DA-4209-86EF-2B39D39A7706}" srcOrd="0" destOrd="0" parTransId="{FC28E6CB-B76F-4061-8B30-4853AB351630}" sibTransId="{84ECF6FE-E4A3-46FA-A74E-FA527A548F37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  <dgm:cxn modelId="{75288AC9-8625-4569-9521-0BEAE4A2727F}" type="presParOf" srcId="{2566E1CC-42CC-481E-8832-A6B38D9D3AC7}" destId="{9BDD19D2-437D-470C-85ED-F1F9B84D3805}" srcOrd="7" destOrd="0" presId="urn:microsoft.com/office/officeart/2005/8/layout/list1"/>
    <dgm:cxn modelId="{652E5670-EC48-441C-9232-3112C70BC69A}" type="presParOf" srcId="{2566E1CC-42CC-481E-8832-A6B38D9D3AC7}" destId="{3FF6A1C0-920E-450E-A22A-87CC9AF6C0A3}" srcOrd="8" destOrd="0" presId="urn:microsoft.com/office/officeart/2005/8/layout/list1"/>
    <dgm:cxn modelId="{5FE43B4A-9293-4B15-BE3E-1FF8F9005BEF}" type="presParOf" srcId="{3FF6A1C0-920E-450E-A22A-87CC9AF6C0A3}" destId="{19CEEAB4-1B3E-4AF4-9004-63A11319C4A7}" srcOrd="0" destOrd="0" presId="urn:microsoft.com/office/officeart/2005/8/layout/list1"/>
    <dgm:cxn modelId="{7B65337B-3C33-414F-BB9E-DBE86B17A4BD}" type="presParOf" srcId="{3FF6A1C0-920E-450E-A22A-87CC9AF6C0A3}" destId="{D65B2F65-6FBC-4A27-89EE-4AB83B276063}" srcOrd="1" destOrd="0" presId="urn:microsoft.com/office/officeart/2005/8/layout/list1"/>
    <dgm:cxn modelId="{622CEFE9-3AB4-4F4E-8FAB-6C77B6C779DF}" type="presParOf" srcId="{2566E1CC-42CC-481E-8832-A6B38D9D3AC7}" destId="{54403D6C-0EDF-40F1-8190-D31D50BE533C}" srcOrd="9" destOrd="0" presId="urn:microsoft.com/office/officeart/2005/8/layout/list1"/>
    <dgm:cxn modelId="{067074A9-884C-4AB7-B01F-58801E34C9D9}" type="presParOf" srcId="{2566E1CC-42CC-481E-8832-A6B38D9D3AC7}" destId="{78D13E9C-823B-4C30-8560-78B329E51C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400205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A9522-1D72-41C6-96F0-C142043A41B5}">
      <dsp:nvSpPr>
        <dsp:cNvPr id="0" name=""/>
        <dsp:cNvSpPr/>
      </dsp:nvSpPr>
      <dsp:spPr>
        <a:xfrm>
          <a:off x="365760" y="31205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40 Hours of Pro Bono Service</a:t>
          </a:r>
        </a:p>
      </dsp:txBody>
      <dsp:txXfrm>
        <a:off x="401786" y="67231"/>
        <a:ext cx="5048588" cy="665948"/>
      </dsp:txXfrm>
    </dsp:sp>
    <dsp:sp modelId="{6A1BF427-A392-4A5C-873D-F6B8AFC7523B}">
      <dsp:nvSpPr>
        <dsp:cNvPr id="0" name=""/>
        <dsp:cNvSpPr/>
      </dsp:nvSpPr>
      <dsp:spPr>
        <a:xfrm>
          <a:off x="0" y="1534206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56999-D8FD-4C43-8B6E-3EEDEACD7240}">
      <dsp:nvSpPr>
        <dsp:cNvPr id="0" name=""/>
        <dsp:cNvSpPr/>
      </dsp:nvSpPr>
      <dsp:spPr>
        <a:xfrm>
          <a:off x="365760" y="1165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2.0 GPA or Better</a:t>
          </a:r>
        </a:p>
      </dsp:txBody>
      <dsp:txXfrm>
        <a:off x="401786" y="1201232"/>
        <a:ext cx="5048588" cy="665948"/>
      </dsp:txXfrm>
    </dsp:sp>
    <dsp:sp modelId="{E2E8E80F-7FDD-42B7-8ED4-CDB4C55E19B8}">
      <dsp:nvSpPr>
        <dsp:cNvPr id="0" name=""/>
        <dsp:cNvSpPr/>
      </dsp:nvSpPr>
      <dsp:spPr>
        <a:xfrm>
          <a:off x="0" y="2668206"/>
          <a:ext cx="7315200" cy="228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20700" rIns="56774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Required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Advanced writing requirement course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Experiential learning requirement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Electives</a:t>
          </a:r>
        </a:p>
      </dsp:txBody>
      <dsp:txXfrm>
        <a:off x="0" y="2668206"/>
        <a:ext cx="7315200" cy="2283750"/>
      </dsp:txXfrm>
    </dsp:sp>
    <dsp:sp modelId="{19C8D446-68A0-45F8-BABC-EA4A02DEEAC5}">
      <dsp:nvSpPr>
        <dsp:cNvPr id="0" name=""/>
        <dsp:cNvSpPr/>
      </dsp:nvSpPr>
      <dsp:spPr>
        <a:xfrm>
          <a:off x="365760" y="2299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90 or More Credit Hours</a:t>
          </a:r>
        </a:p>
      </dsp:txBody>
      <dsp:txXfrm>
        <a:off x="401786" y="2335232"/>
        <a:ext cx="504858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346520"/>
          <a:ext cx="7315200" cy="99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Evidence (4)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Con Law (4) </a:t>
          </a:r>
        </a:p>
      </dsp:txBody>
      <dsp:txXfrm>
        <a:off x="0" y="346520"/>
        <a:ext cx="7315200" cy="990675"/>
      </dsp:txXfrm>
    </dsp:sp>
    <dsp:sp modelId="{D72A9522-1D72-41C6-96F0-C142043A41B5}">
      <dsp:nvSpPr>
        <dsp:cNvPr id="0" name=""/>
        <dsp:cNvSpPr/>
      </dsp:nvSpPr>
      <dsp:spPr>
        <a:xfrm>
          <a:off x="365760" y="95600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2L</a:t>
          </a:r>
        </a:p>
      </dsp:txBody>
      <dsp:txXfrm>
        <a:off x="390258" y="120098"/>
        <a:ext cx="5071644" cy="452844"/>
      </dsp:txXfrm>
    </dsp:sp>
    <dsp:sp modelId="{8C252800-8637-4200-BA2A-3A401106AB2B}">
      <dsp:nvSpPr>
        <dsp:cNvPr id="0" name=""/>
        <dsp:cNvSpPr/>
      </dsp:nvSpPr>
      <dsp:spPr>
        <a:xfrm>
          <a:off x="0" y="1679916"/>
          <a:ext cx="7315200" cy="214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Business Organizations (3)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Commercial Law (4)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en-US" sz="1700" kern="1200" dirty="0"/>
            <a:t>           OR Sales (3) </a:t>
          </a:r>
          <a:r>
            <a:rPr lang="en-US" sz="1700" i="1" kern="1200" dirty="0"/>
            <a:t>and </a:t>
          </a:r>
          <a:r>
            <a:rPr lang="en-US" sz="1700" i="0" kern="1200" dirty="0"/>
            <a:t>Secured Transactions (3)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700" kern="1200" dirty="0"/>
            <a:t>Criminal Procedure I (3)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Decedents’ Estates (3)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Professional Responsibility (2)</a:t>
          </a:r>
        </a:p>
      </dsp:txBody>
      <dsp:txXfrm>
        <a:off x="0" y="1679916"/>
        <a:ext cx="7315200" cy="2142000"/>
      </dsp:txXfrm>
    </dsp:sp>
    <dsp:sp modelId="{67195CD1-D946-4DC6-AF1D-FE576C5DD472}">
      <dsp:nvSpPr>
        <dsp:cNvPr id="0" name=""/>
        <dsp:cNvSpPr/>
      </dsp:nvSpPr>
      <dsp:spPr>
        <a:xfrm>
          <a:off x="365760" y="1428995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3L or 4L</a:t>
          </a:r>
        </a:p>
      </dsp:txBody>
      <dsp:txXfrm>
        <a:off x="390258" y="1453493"/>
        <a:ext cx="5071644" cy="452844"/>
      </dsp:txXfrm>
    </dsp:sp>
    <dsp:sp modelId="{9FD0329D-B5D8-442C-801B-B6E9C4430179}">
      <dsp:nvSpPr>
        <dsp:cNvPr id="0" name=""/>
        <dsp:cNvSpPr/>
      </dsp:nvSpPr>
      <dsp:spPr>
        <a:xfrm>
          <a:off x="0" y="4164636"/>
          <a:ext cx="7315200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Bar Prep (3) – Spring Only</a:t>
          </a:r>
        </a:p>
      </dsp:txBody>
      <dsp:txXfrm>
        <a:off x="0" y="4164636"/>
        <a:ext cx="7315200" cy="722925"/>
      </dsp:txXfrm>
    </dsp:sp>
    <dsp:sp modelId="{144DF483-26EE-4918-BA6C-F8E503AF74BF}">
      <dsp:nvSpPr>
        <dsp:cNvPr id="0" name=""/>
        <dsp:cNvSpPr/>
      </dsp:nvSpPr>
      <dsp:spPr>
        <a:xfrm>
          <a:off x="365760" y="3913716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4L</a:t>
          </a:r>
        </a:p>
      </dsp:txBody>
      <dsp:txXfrm>
        <a:off x="390258" y="3938214"/>
        <a:ext cx="5071644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343149"/>
          <a:ext cx="6324600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416560" rIns="49085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Seminars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Law Review Notes</a:t>
          </a:r>
        </a:p>
      </dsp:txBody>
      <dsp:txXfrm>
        <a:off x="0" y="343149"/>
        <a:ext cx="6324600" cy="1165500"/>
      </dsp:txXfrm>
    </dsp:sp>
    <dsp:sp modelId="{6CE65E4C-B562-489B-84A1-9A7A9539B964}">
      <dsp:nvSpPr>
        <dsp:cNvPr id="0" name=""/>
        <dsp:cNvSpPr/>
      </dsp:nvSpPr>
      <dsp:spPr>
        <a:xfrm>
          <a:off x="316230" y="47949"/>
          <a:ext cx="44272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Eligible Courses – Choose 1</a:t>
          </a:r>
        </a:p>
      </dsp:txBody>
      <dsp:txXfrm>
        <a:off x="345051" y="76770"/>
        <a:ext cx="4369578" cy="532758"/>
      </dsp:txXfrm>
    </dsp:sp>
    <dsp:sp modelId="{92B880FB-E9CA-4751-A355-41D07F161631}">
      <dsp:nvSpPr>
        <dsp:cNvPr id="0" name=""/>
        <dsp:cNvSpPr/>
      </dsp:nvSpPr>
      <dsp:spPr>
        <a:xfrm>
          <a:off x="0" y="1911850"/>
          <a:ext cx="63246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416560" rIns="49085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After completion of FT 1L Curriculum</a:t>
          </a:r>
        </a:p>
      </dsp:txBody>
      <dsp:txXfrm>
        <a:off x="0" y="1911850"/>
        <a:ext cx="6324600" cy="850500"/>
      </dsp:txXfrm>
    </dsp:sp>
    <dsp:sp modelId="{A3D62D3B-6E05-41EA-8135-08E686ED49AB}">
      <dsp:nvSpPr>
        <dsp:cNvPr id="0" name=""/>
        <dsp:cNvSpPr/>
      </dsp:nvSpPr>
      <dsp:spPr>
        <a:xfrm>
          <a:off x="316230" y="1616650"/>
          <a:ext cx="44272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Timing</a:t>
          </a:r>
        </a:p>
      </dsp:txBody>
      <dsp:txXfrm>
        <a:off x="345051" y="1645471"/>
        <a:ext cx="4369578" cy="532758"/>
      </dsp:txXfrm>
    </dsp:sp>
    <dsp:sp modelId="{08F96B3D-9DAA-4E5A-ABDF-7DECD4E8BDA9}">
      <dsp:nvSpPr>
        <dsp:cNvPr id="0" name=""/>
        <dsp:cNvSpPr/>
      </dsp:nvSpPr>
      <dsp:spPr>
        <a:xfrm>
          <a:off x="0" y="3165550"/>
          <a:ext cx="63246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416560" rIns="49085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 or better (on paper and in course)</a:t>
          </a:r>
        </a:p>
      </dsp:txBody>
      <dsp:txXfrm>
        <a:off x="0" y="3165550"/>
        <a:ext cx="6324600" cy="850500"/>
      </dsp:txXfrm>
    </dsp:sp>
    <dsp:sp modelId="{7179664D-3CE6-40F0-B5EE-88837B781CF2}">
      <dsp:nvSpPr>
        <dsp:cNvPr id="0" name=""/>
        <dsp:cNvSpPr/>
      </dsp:nvSpPr>
      <dsp:spPr>
        <a:xfrm>
          <a:off x="316230" y="2865815"/>
          <a:ext cx="44272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Required Grade</a:t>
          </a:r>
        </a:p>
      </dsp:txBody>
      <dsp:txXfrm>
        <a:off x="345051" y="2894636"/>
        <a:ext cx="4369578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358382"/>
          <a:ext cx="73152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74904" rIns="56774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Simulation Courses (e.g., Trial Advocacy)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Clinics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Externships</a:t>
          </a:r>
        </a:p>
      </dsp:txBody>
      <dsp:txXfrm>
        <a:off x="0" y="358382"/>
        <a:ext cx="7315200" cy="1360800"/>
      </dsp:txXfrm>
    </dsp:sp>
    <dsp:sp modelId="{6CE65E4C-B562-489B-84A1-9A7A9539B964}">
      <dsp:nvSpPr>
        <dsp:cNvPr id="0" name=""/>
        <dsp:cNvSpPr/>
      </dsp:nvSpPr>
      <dsp:spPr>
        <a:xfrm>
          <a:off x="365760" y="92702"/>
          <a:ext cx="512064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Eligible Courses – Choose 6 CHs</a:t>
          </a:r>
        </a:p>
      </dsp:txBody>
      <dsp:txXfrm>
        <a:off x="391699" y="118641"/>
        <a:ext cx="5068762" cy="479482"/>
      </dsp:txXfrm>
    </dsp:sp>
    <dsp:sp modelId="{7090ABF5-51BF-4502-BC0F-E2795498E583}">
      <dsp:nvSpPr>
        <dsp:cNvPr id="0" name=""/>
        <dsp:cNvSpPr/>
      </dsp:nvSpPr>
      <dsp:spPr>
        <a:xfrm>
          <a:off x="0" y="2082062"/>
          <a:ext cx="7315200" cy="1530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74904" rIns="182880" bIns="113792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 or better/Satisfactory or better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At least 1 clinic or externship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Externship Eligibility:  28 hours completed before beginning externship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Clinic Eligibility:  45 hours completed before beginning clinic</a:t>
          </a:r>
        </a:p>
      </dsp:txBody>
      <dsp:txXfrm>
        <a:off x="0" y="2082062"/>
        <a:ext cx="7315200" cy="1530900"/>
      </dsp:txXfrm>
    </dsp:sp>
    <dsp:sp modelId="{FE548F8B-D803-47AE-8B98-E44DB43F5C70}">
      <dsp:nvSpPr>
        <dsp:cNvPr id="0" name=""/>
        <dsp:cNvSpPr/>
      </dsp:nvSpPr>
      <dsp:spPr>
        <a:xfrm>
          <a:off x="365760" y="1816382"/>
          <a:ext cx="512064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Relevant Requirements</a:t>
          </a:r>
        </a:p>
      </dsp:txBody>
      <dsp:txXfrm>
        <a:off x="391699" y="1842321"/>
        <a:ext cx="5068762" cy="479482"/>
      </dsp:txXfrm>
    </dsp:sp>
    <dsp:sp modelId="{37EF292F-DB4F-472A-A371-1465771F6D9C}">
      <dsp:nvSpPr>
        <dsp:cNvPr id="0" name=""/>
        <dsp:cNvSpPr/>
      </dsp:nvSpPr>
      <dsp:spPr>
        <a:xfrm>
          <a:off x="0" y="3975842"/>
          <a:ext cx="73152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74904" rIns="56774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10 clinic hours MAX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3 externship/clinic courses MAX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1 clinic or externship at a time</a:t>
          </a:r>
        </a:p>
      </dsp:txBody>
      <dsp:txXfrm>
        <a:off x="0" y="3975842"/>
        <a:ext cx="7315200" cy="1360800"/>
      </dsp:txXfrm>
    </dsp:sp>
    <dsp:sp modelId="{6A5A06D6-772F-4EE4-AFA6-08CB4DC6EDDE}">
      <dsp:nvSpPr>
        <dsp:cNvPr id="0" name=""/>
        <dsp:cNvSpPr/>
      </dsp:nvSpPr>
      <dsp:spPr>
        <a:xfrm>
          <a:off x="365760" y="3710162"/>
          <a:ext cx="512064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Relevant Limitations</a:t>
          </a:r>
        </a:p>
      </dsp:txBody>
      <dsp:txXfrm>
        <a:off x="391699" y="3736101"/>
        <a:ext cx="5068762" cy="47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433831"/>
          <a:ext cx="731520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62356" rIns="567741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12 hours</a:t>
          </a:r>
        </a:p>
      </dsp:txBody>
      <dsp:txXfrm>
        <a:off x="0" y="433831"/>
        <a:ext cx="7315200" cy="1148175"/>
      </dsp:txXfrm>
    </dsp:sp>
    <dsp:sp modelId="{CF2F8451-574C-40BF-8301-F140BBE79CA0}">
      <dsp:nvSpPr>
        <dsp:cNvPr id="0" name=""/>
        <dsp:cNvSpPr/>
      </dsp:nvSpPr>
      <dsp:spPr>
        <a:xfrm>
          <a:off x="365760" y="35310"/>
          <a:ext cx="512064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MAX Ungraded (Pass/Fail) Hours</a:t>
          </a:r>
        </a:p>
      </dsp:txBody>
      <dsp:txXfrm>
        <a:off x="404668" y="74218"/>
        <a:ext cx="5042824" cy="719224"/>
      </dsp:txXfrm>
    </dsp:sp>
    <dsp:sp modelId="{E1C94EDF-15ED-48A8-99FB-A84661FF790E}">
      <dsp:nvSpPr>
        <dsp:cNvPr id="0" name=""/>
        <dsp:cNvSpPr/>
      </dsp:nvSpPr>
      <dsp:spPr>
        <a:xfrm>
          <a:off x="0" y="2126326"/>
          <a:ext cx="731520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62356" rIns="567741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PT:  11 hours</a:t>
          </a:r>
        </a:p>
      </dsp:txBody>
      <dsp:txXfrm>
        <a:off x="0" y="2126326"/>
        <a:ext cx="7315200" cy="1148175"/>
      </dsp:txXfrm>
    </dsp:sp>
    <dsp:sp modelId="{84C3A34D-B2F4-4FAB-9580-46EB93135A1F}">
      <dsp:nvSpPr>
        <dsp:cNvPr id="0" name=""/>
        <dsp:cNvSpPr/>
      </dsp:nvSpPr>
      <dsp:spPr>
        <a:xfrm>
          <a:off x="365760" y="1727806"/>
          <a:ext cx="512064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MAX Hours Per Semester</a:t>
          </a:r>
        </a:p>
      </dsp:txBody>
      <dsp:txXfrm>
        <a:off x="404668" y="1766714"/>
        <a:ext cx="5042824" cy="719224"/>
      </dsp:txXfrm>
    </dsp:sp>
    <dsp:sp modelId="{78D13E9C-823B-4C30-8560-78B329E51C8B}">
      <dsp:nvSpPr>
        <dsp:cNvPr id="0" name=""/>
        <dsp:cNvSpPr/>
      </dsp:nvSpPr>
      <dsp:spPr>
        <a:xfrm>
          <a:off x="0" y="3818821"/>
          <a:ext cx="731520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62356" rIns="567741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PT:  8 hours</a:t>
          </a:r>
        </a:p>
      </dsp:txBody>
      <dsp:txXfrm>
        <a:off x="0" y="3818821"/>
        <a:ext cx="7315200" cy="1148175"/>
      </dsp:txXfrm>
    </dsp:sp>
    <dsp:sp modelId="{D65B2F65-6FBC-4A27-89EE-4AB83B276063}">
      <dsp:nvSpPr>
        <dsp:cNvPr id="0" name=""/>
        <dsp:cNvSpPr/>
      </dsp:nvSpPr>
      <dsp:spPr>
        <a:xfrm>
          <a:off x="365760" y="3420301"/>
          <a:ext cx="512064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MIN Hours Per Semester</a:t>
          </a:r>
        </a:p>
      </dsp:txBody>
      <dsp:txXfrm>
        <a:off x="404668" y="3459209"/>
        <a:ext cx="504282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wlson2@memphis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33600"/>
            <a:ext cx="5867400" cy="190500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ACADEMIC ADVISING</a:t>
            </a:r>
            <a:br>
              <a:rPr lang="en-US" b="1" cap="none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b="1" cap="none">
                <a:solidFill>
                  <a:schemeClr val="bg1"/>
                </a:solidFill>
                <a:latin typeface="Bitter"/>
                <a:cs typeface="Bitter"/>
              </a:rPr>
              <a:t>Part-</a:t>
            </a:r>
            <a:r>
              <a:rPr lang="en-US" b="1">
                <a:solidFill>
                  <a:schemeClr val="bg1"/>
                </a:solidFill>
                <a:latin typeface="Bitter"/>
                <a:cs typeface="Bitter"/>
              </a:rPr>
              <a:t>Time </a:t>
            </a:r>
            <a:r>
              <a:rPr lang="en-US" b="1" cap="none">
                <a:solidFill>
                  <a:schemeClr val="bg1"/>
                </a:solidFill>
                <a:latin typeface="Bitter"/>
                <a:cs typeface="Bitter"/>
              </a:rPr>
              <a:t>Rising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2Ls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</a:rPr>
              <a:t>Associate Dean Jodi Wilson</a:t>
            </a:r>
          </a:p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jlwlson2@memphis.edu</a:t>
            </a:r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610728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343079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3" y="340424"/>
            <a:ext cx="3472603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42E2A-41CF-403E-8561-0D5F17532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74" y="838200"/>
            <a:ext cx="2724020" cy="3386865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35" y="1071563"/>
            <a:ext cx="5467663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7AF076-CD6F-45BD-977B-5F3494787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6493"/>
          <a:stretch/>
        </p:blipFill>
        <p:spPr>
          <a:xfrm>
            <a:off x="4416634" y="2057400"/>
            <a:ext cx="3998635" cy="39671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8FB8E0-B7D1-41D5-B6E3-C00DD8957410}"/>
              </a:ext>
            </a:extLst>
          </p:cNvPr>
          <p:cNvSpPr txBox="1"/>
          <p:nvPr/>
        </p:nvSpPr>
        <p:spPr>
          <a:xfrm>
            <a:off x="4416634" y="1345912"/>
            <a:ext cx="3998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STUDENT ADVISING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2A769E-C094-41AC-8F79-26BE1A2FCEA5}"/>
              </a:ext>
            </a:extLst>
          </p:cNvPr>
          <p:cNvSpPr txBox="1"/>
          <p:nvPr/>
        </p:nvSpPr>
        <p:spPr>
          <a:xfrm>
            <a:off x="2286" y="4648200"/>
            <a:ext cx="34680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http://bit.ly/StudentAdvising</a:t>
            </a:r>
          </a:p>
        </p:txBody>
      </p:sp>
    </p:spTree>
    <p:extLst>
      <p:ext uri="{BB962C8B-B14F-4D97-AF65-F5344CB8AC3E}">
        <p14:creationId xmlns:p14="http://schemas.microsoft.com/office/powerpoint/2010/main" val="19284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Details, 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25146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Mission Gothic Regular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89302C-1EEE-4A9D-A8C7-0DDA626E1A9D}"/>
              </a:ext>
            </a:extLst>
          </p:cNvPr>
          <p:cNvSpPr/>
          <p:nvPr/>
        </p:nvSpPr>
        <p:spPr>
          <a:xfrm>
            <a:off x="3619500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Fall 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List,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Grid &amp; Exam Schedule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5FFD6B-36CA-4230-BC89-A75A9E5A149D}"/>
              </a:ext>
            </a:extLst>
          </p:cNvPr>
          <p:cNvSpPr/>
          <p:nvPr/>
        </p:nvSpPr>
        <p:spPr>
          <a:xfrm>
            <a:off x="2515059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Regulations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(Esp. AR 5, 6, 10 &amp; 16)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466A31-4652-4572-BD39-AA0AE438C50A}"/>
              </a:ext>
            </a:extLst>
          </p:cNvPr>
          <p:cNvSpPr/>
          <p:nvPr/>
        </p:nvSpPr>
        <p:spPr>
          <a:xfrm>
            <a:off x="4774435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Registration Memo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FE4042-0D4E-4A6A-B09B-F9A6A76890BB}"/>
              </a:ext>
            </a:extLst>
          </p:cNvPr>
          <p:cNvSpPr/>
          <p:nvPr/>
        </p:nvSpPr>
        <p:spPr>
          <a:xfrm>
            <a:off x="793214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Catalog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C0A1EB2-A10C-4414-B96E-DB3EEBE3BCEE}"/>
              </a:ext>
            </a:extLst>
          </p:cNvPr>
          <p:cNvSpPr/>
          <p:nvPr/>
        </p:nvSpPr>
        <p:spPr>
          <a:xfrm>
            <a:off x="6445786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Summer 2023 Schedule 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2024 Tentative Course List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B1375E-BEAB-4097-B925-176C497F40E4}"/>
              </a:ext>
            </a:extLst>
          </p:cNvPr>
          <p:cNvSpPr/>
          <p:nvPr/>
        </p:nvSpPr>
        <p:spPr>
          <a:xfrm>
            <a:off x="3619500" y="1765970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Advising Worksheet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304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Graduation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3082983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F25E8F-5B20-42CC-8165-78C168108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1BF427-A392-4A5C-873D-F6B8AFC75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E8E80F-7FDD-42B7-8ED4-CDB4C55E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Required Courses - PT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3838633"/>
              </p:ext>
            </p:extLst>
          </p:nvPr>
        </p:nvGraphicFramePr>
        <p:xfrm>
          <a:off x="990600" y="1463979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9C5ECD-74DC-40DA-8CEB-8E335E471574}"/>
              </a:ext>
            </a:extLst>
          </p:cNvPr>
          <p:cNvSpPr txBox="1"/>
          <p:nvPr/>
        </p:nvSpPr>
        <p:spPr>
          <a:xfrm>
            <a:off x="3047999" y="6445037"/>
            <a:ext cx="304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Tested on the Bar or MPRE.</a:t>
            </a: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907B1D1D-648C-40AB-A551-4DB3B141634F}"/>
              </a:ext>
            </a:extLst>
          </p:cNvPr>
          <p:cNvSpPr/>
          <p:nvPr/>
        </p:nvSpPr>
        <p:spPr>
          <a:xfrm>
            <a:off x="2971800" y="6441152"/>
            <a:ext cx="152399" cy="228601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380309-AE89-425A-85F8-ACB1FF00A2B4}"/>
              </a:ext>
            </a:extLst>
          </p:cNvPr>
          <p:cNvSpPr txBox="1"/>
          <p:nvPr/>
        </p:nvSpPr>
        <p:spPr>
          <a:xfrm>
            <a:off x="3657600" y="2124670"/>
            <a:ext cx="3048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Property I &amp; II (6)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Contracts I &amp; II (5)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45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Advanced Writing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4304603"/>
              </p:ext>
            </p:extLst>
          </p:nvPr>
        </p:nvGraphicFramePr>
        <p:xfrm>
          <a:off x="1409700" y="1905000"/>
          <a:ext cx="6324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079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D62D3B-6E05-41EA-8135-08E686ED4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B880FB-E9CA-4751-A355-41D07F161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79664D-3CE6-40F0-B5EE-88837B781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F96B3D-9DAA-4E5A-ABDF-7DECD4E8B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Experiential Learning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8025637"/>
              </p:ext>
            </p:extLst>
          </p:nvPr>
        </p:nvGraphicFramePr>
        <p:xfrm>
          <a:off x="914400" y="1366694"/>
          <a:ext cx="7315200" cy="54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836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548F8B-D803-47AE-8B98-E44DB43F5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90ABF5-51BF-4502-BC0F-E2795498E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5A06D6-772F-4EE4-AFA6-08CB4DC6E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EF292F-DB4F-472A-A371-1465771F6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General Limitations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9992745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290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4C7CA20-3E06-4668-89F0-3EB8D94CD9EE}"/>
              </a:ext>
            </a:extLst>
          </p:cNvPr>
          <p:cNvSpPr txBox="1">
            <a:spLocks/>
          </p:cNvSpPr>
          <p:nvPr/>
        </p:nvSpPr>
        <p:spPr>
          <a:xfrm>
            <a:off x="1143000" y="2590800"/>
            <a:ext cx="7391400" cy="2574332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Veterans: April 3, 7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43+ Attempted Credit Hours (“ACH”): April 11, 8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42-15 ACH: April 13, 8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0-14 ACH:  April 14, 8 a.m.</a:t>
            </a:r>
          </a:p>
          <a:p>
            <a:pPr marL="515937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9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ACH do not include the hours currently in-progress.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462F6C-9F3D-4E64-91A8-CB3173F202E2}"/>
              </a:ext>
            </a:extLst>
          </p:cNvPr>
          <p:cNvGrpSpPr/>
          <p:nvPr/>
        </p:nvGrpSpPr>
        <p:grpSpPr>
          <a:xfrm>
            <a:off x="1524000" y="2336925"/>
            <a:ext cx="4572001" cy="507750"/>
            <a:chOff x="358140" y="2772955"/>
            <a:chExt cx="5013960" cy="50184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B6208A4-19C5-45CC-8792-31A68E54832B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: Rounded Corners 6">
              <a:extLst>
                <a:ext uri="{FF2B5EF4-FFF2-40B4-BE49-F238E27FC236}">
                  <a16:creationId xmlns:a16="http://schemas.microsoft.com/office/drawing/2014/main" id="{C646D244-D465-443A-BDBF-52A2D581F946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Timeline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7748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7.5|1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C39D43E3FF8247A96470C39F2E8681" ma:contentTypeVersion="15" ma:contentTypeDescription="Create a new document." ma:contentTypeScope="" ma:versionID="b299476eeb1706601627389d878b2ca4">
  <xsd:schema xmlns:xsd="http://www.w3.org/2001/XMLSchema" xmlns:xs="http://www.w3.org/2001/XMLSchema" xmlns:p="http://schemas.microsoft.com/office/2006/metadata/properties" xmlns:ns1="http://schemas.microsoft.com/sharepoint/v3" xmlns:ns3="bcc3afb9-d184-467a-999b-71e0c7911f13" xmlns:ns4="f3fab1a2-f68a-4bc8-98ea-ba974f748103" targetNamespace="http://schemas.microsoft.com/office/2006/metadata/properties" ma:root="true" ma:fieldsID="1140c8e1eed591fb5d8bc6ccbbc0fc38" ns1:_="" ns3:_="" ns4:_="">
    <xsd:import namespace="http://schemas.microsoft.com/sharepoint/v3"/>
    <xsd:import namespace="bcc3afb9-d184-467a-999b-71e0c7911f13"/>
    <xsd:import namespace="f3fab1a2-f68a-4bc8-98ea-ba974f7481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3afb9-d184-467a-999b-71e0c7911f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fab1a2-f68a-4bc8-98ea-ba974f748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58C3CB-7DCC-4A4E-9E58-F6DC261DA4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c3afb9-d184-467a-999b-71e0c7911f13"/>
    <ds:schemaRef ds:uri="f3fab1a2-f68a-4bc8-98ea-ba974f7481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67E223-9FA8-446A-93E4-F341C654D8DA}">
  <ds:schemaRefs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bcc3afb9-d184-467a-999b-71e0c7911f1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3fab1a2-f68a-4bc8-98ea-ba974f74810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F42C1D8-C4DE-4C6C-B517-922D131514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4937</TotalTime>
  <Words>373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Bitter</vt:lpstr>
      <vt:lpstr>Calibri</vt:lpstr>
      <vt:lpstr>Courier New</vt:lpstr>
      <vt:lpstr>Mission Gothic Regular</vt:lpstr>
      <vt:lpstr>Clarity</vt:lpstr>
      <vt:lpstr>Office Theme</vt:lpstr>
      <vt:lpstr>ACADEMIC ADVISING Part-Time Rising 2Ls</vt:lpstr>
      <vt:lpstr>PowerPoint Presentation</vt:lpstr>
      <vt:lpstr>Details, Details</vt:lpstr>
      <vt:lpstr>Graduation Requirements</vt:lpstr>
      <vt:lpstr>Required Courses - PT</vt:lpstr>
      <vt:lpstr>Advanced Writing Requirement</vt:lpstr>
      <vt:lpstr>Experiential Learning Requirement</vt:lpstr>
      <vt:lpstr>General Limitations</vt:lpstr>
      <vt:lpstr>Registration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meredith aden</cp:lastModifiedBy>
  <cp:revision>90</cp:revision>
  <cp:lastPrinted>2019-03-11T23:21:38Z</cp:lastPrinted>
  <dcterms:created xsi:type="dcterms:W3CDTF">2013-01-07T18:10:23Z</dcterms:created>
  <dcterms:modified xsi:type="dcterms:W3CDTF">2023-03-24T18:37:50Z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0x01010023C39D43E3FF8247A96470C39F2E8681</vt:lpwstr>
  </property>
</Properties>
</file>