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B02EE-DCBC-8840-B268-97AE88CAE564}" v="34" dt="2024-04-02T18:48:54.067"/>
    <p1510:client id="{12B3C163-E6B6-1ECE-DD04-AD16E329BF35}" v="4" dt="2024-04-02T16:50:36.503"/>
    <p1510:client id="{8D6A2B5B-4C13-E625-9907-2AAC9827F624}" v="7" dt="2024-04-02T16:49:08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0" autoAdjust="0"/>
    <p:restoredTop sz="94660"/>
  </p:normalViewPr>
  <p:slideViewPr>
    <p:cSldViewPr snapToGrid="0">
      <p:cViewPr varScale="1">
        <p:scale>
          <a:sx n="21" d="100"/>
          <a:sy n="21" d="100"/>
        </p:scale>
        <p:origin x="16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64556-E911-4749-8010-9A704465D93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709C8-2447-459E-804F-4CEB0A5D3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conforms to the standard dimensions of tri-fold boards (48x36 total, 12in side panels and 24in center) and uses the official UofM University Blue color and Proxima font as per the university’s brand guidelines.</a:t>
            </a:r>
          </a:p>
          <a:p>
            <a:r>
              <a:rPr lang="en-US" dirty="0"/>
              <a:t>Slide designed by Aeryn Longuevan (logo emailed to them by Saloni Patel)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709C8-2447-459E-804F-4CEB0A5D3D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82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conforms to the standard dimensions of tri-fold boards (48x36 total, 12in side panels and 24in center) and uses the official UofM University Blue color and Proxima font as per the university’s brand guidelines.</a:t>
            </a:r>
          </a:p>
          <a:p>
            <a:r>
              <a:rPr lang="en-US" dirty="0"/>
              <a:t>Slide designed by Aeryn Longuevan (logo emailed to them by Saloni Patel)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709C8-2447-459E-804F-4CEB0A5D3D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4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0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3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4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2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8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5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78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4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5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EB44B-A5E8-4A6A-B1D1-EAD9A6EF211C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F505-138F-4781-9D32-C1744A477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8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7CB063-E760-EE50-7B48-1AD54CEBECEB}"/>
              </a:ext>
            </a:extLst>
          </p:cNvPr>
          <p:cNvSpPr/>
          <p:nvPr/>
        </p:nvSpPr>
        <p:spPr>
          <a:xfrm>
            <a:off x="0" y="0"/>
            <a:ext cx="43891200" cy="5486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ack background with blue and white text&#10;&#10;Description automatically generated">
            <a:extLst>
              <a:ext uri="{FF2B5EF4-FFF2-40B4-BE49-F238E27FC236}">
                <a16:creationId xmlns:a16="http://schemas.microsoft.com/office/drawing/2014/main" id="{F4977F84-ED50-BD87-A2A6-4335C7772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3300" cy="27051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759359-F2C4-7852-F33E-5F93AEAB2C88}"/>
              </a:ext>
            </a:extLst>
          </p:cNvPr>
          <p:cNvSpPr txBox="1"/>
          <p:nvPr/>
        </p:nvSpPr>
        <p:spPr>
          <a:xfrm>
            <a:off x="7458075" y="2171610"/>
            <a:ext cx="289750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>
                <a:latin typeface="Proxima"/>
              </a:rPr>
              <a:t>Title: Enough Room for a Long Scientific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609621-F7A2-EAE1-60EB-9EBE4FFF6A1C}"/>
              </a:ext>
            </a:extLst>
          </p:cNvPr>
          <p:cNvSpPr txBox="1"/>
          <p:nvPr/>
        </p:nvSpPr>
        <p:spPr>
          <a:xfrm>
            <a:off x="7458074" y="3802826"/>
            <a:ext cx="28975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Proxima"/>
              </a:rPr>
              <a:t>Authors’ Names Here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503F0A-FF42-127A-0A20-C2BF9DC87A85}"/>
              </a:ext>
            </a:extLst>
          </p:cNvPr>
          <p:cNvSpPr/>
          <p:nvPr/>
        </p:nvSpPr>
        <p:spPr>
          <a:xfrm>
            <a:off x="742949" y="6100804"/>
            <a:ext cx="9864091" cy="10358395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91ADEF7-57C3-EEA0-22C5-E7D8B6FA1B03}"/>
              </a:ext>
            </a:extLst>
          </p:cNvPr>
          <p:cNvSpPr/>
          <p:nvPr/>
        </p:nvSpPr>
        <p:spPr>
          <a:xfrm>
            <a:off x="33284160" y="6100805"/>
            <a:ext cx="9864091" cy="15616196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B01B85D-EF33-60CF-A2B6-AF73CEF460B4}"/>
              </a:ext>
            </a:extLst>
          </p:cNvPr>
          <p:cNvSpPr/>
          <p:nvPr/>
        </p:nvSpPr>
        <p:spPr>
          <a:xfrm>
            <a:off x="742948" y="17073604"/>
            <a:ext cx="9864091" cy="15158996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7F09F59-B8D6-ECE4-197B-05B7FB18B966}"/>
              </a:ext>
            </a:extLst>
          </p:cNvPr>
          <p:cNvSpPr/>
          <p:nvPr/>
        </p:nvSpPr>
        <p:spPr>
          <a:xfrm>
            <a:off x="11430000" y="6100805"/>
            <a:ext cx="21031199" cy="1290110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84F024B-6E45-7015-0ECF-8C61D21F1551}"/>
              </a:ext>
            </a:extLst>
          </p:cNvPr>
          <p:cNvSpPr/>
          <p:nvPr/>
        </p:nvSpPr>
        <p:spPr>
          <a:xfrm>
            <a:off x="11429999" y="19616317"/>
            <a:ext cx="21031199" cy="12662001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88827A9-CF48-BF93-9A26-E3D744F585FA}"/>
              </a:ext>
            </a:extLst>
          </p:cNvPr>
          <p:cNvSpPr/>
          <p:nvPr/>
        </p:nvSpPr>
        <p:spPr>
          <a:xfrm>
            <a:off x="33284160" y="22331405"/>
            <a:ext cx="9864091" cy="974398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F5CCF8-F087-CBAB-6AB3-B15AA60CC7C8}"/>
              </a:ext>
            </a:extLst>
          </p:cNvPr>
          <p:cNvSpPr txBox="1"/>
          <p:nvPr/>
        </p:nvSpPr>
        <p:spPr>
          <a:xfrm>
            <a:off x="1354453" y="6276847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Abstract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BE8C5C-882E-5B71-271C-44FB879F2E91}"/>
              </a:ext>
            </a:extLst>
          </p:cNvPr>
          <p:cNvSpPr txBox="1"/>
          <p:nvPr/>
        </p:nvSpPr>
        <p:spPr>
          <a:xfrm>
            <a:off x="1354453" y="17073603"/>
            <a:ext cx="86410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Introduction/</a:t>
            </a:r>
          </a:p>
          <a:p>
            <a:pPr algn="ctr"/>
            <a:r>
              <a:rPr lang="en-US" sz="7200" b="1" dirty="0">
                <a:latin typeface="Proxima"/>
              </a:rPr>
              <a:t>Background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95CD2E-C536-0A04-47B2-343C11AB95C2}"/>
              </a:ext>
            </a:extLst>
          </p:cNvPr>
          <p:cNvSpPr txBox="1"/>
          <p:nvPr/>
        </p:nvSpPr>
        <p:spPr>
          <a:xfrm>
            <a:off x="17167860" y="6100804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Methodology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ADD697-B2E7-E75C-AE4D-6F5EC9E7E87F}"/>
              </a:ext>
            </a:extLst>
          </p:cNvPr>
          <p:cNvSpPr txBox="1"/>
          <p:nvPr/>
        </p:nvSpPr>
        <p:spPr>
          <a:xfrm>
            <a:off x="17625058" y="19616317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Results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D62AA0-7280-90B6-3891-03B94CF15464}"/>
              </a:ext>
            </a:extLst>
          </p:cNvPr>
          <p:cNvSpPr txBox="1"/>
          <p:nvPr/>
        </p:nvSpPr>
        <p:spPr>
          <a:xfrm>
            <a:off x="33895665" y="22331405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References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11E7CAC-5E82-0E9B-C860-5ECAA887A947}"/>
              </a:ext>
            </a:extLst>
          </p:cNvPr>
          <p:cNvSpPr txBox="1"/>
          <p:nvPr/>
        </p:nvSpPr>
        <p:spPr>
          <a:xfrm>
            <a:off x="33895665" y="6100804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92107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7CB063-E760-EE50-7B48-1AD54CEBECEB}"/>
              </a:ext>
            </a:extLst>
          </p:cNvPr>
          <p:cNvSpPr/>
          <p:nvPr/>
        </p:nvSpPr>
        <p:spPr>
          <a:xfrm>
            <a:off x="0" y="0"/>
            <a:ext cx="438912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759359-F2C4-7852-F33E-5F93AEAB2C88}"/>
              </a:ext>
            </a:extLst>
          </p:cNvPr>
          <p:cNvSpPr txBox="1"/>
          <p:nvPr/>
        </p:nvSpPr>
        <p:spPr>
          <a:xfrm>
            <a:off x="728091" y="1098714"/>
            <a:ext cx="28975050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0" b="1" dirty="0">
                <a:solidFill>
                  <a:srgbClr val="FFFFFF"/>
                </a:solidFill>
                <a:latin typeface="Proxima"/>
              </a:rPr>
              <a:t>Title: Enough Room for a Long Scientific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609621-F7A2-EAE1-60EB-9EBE4FFF6A1C}"/>
              </a:ext>
            </a:extLst>
          </p:cNvPr>
          <p:cNvSpPr txBox="1"/>
          <p:nvPr/>
        </p:nvSpPr>
        <p:spPr>
          <a:xfrm>
            <a:off x="1362074" y="2729930"/>
            <a:ext cx="2897505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 dirty="0">
                <a:solidFill>
                  <a:srgbClr val="FFFFFF"/>
                </a:solidFill>
                <a:latin typeface="Proxima"/>
              </a:rPr>
              <a:t>Authors’ Names Here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503F0A-FF42-127A-0A20-C2BF9DC87A85}"/>
              </a:ext>
            </a:extLst>
          </p:cNvPr>
          <p:cNvSpPr/>
          <p:nvPr/>
        </p:nvSpPr>
        <p:spPr>
          <a:xfrm>
            <a:off x="742949" y="6100804"/>
            <a:ext cx="9864091" cy="10358395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91ADEF7-57C3-EEA0-22C5-E7D8B6FA1B03}"/>
              </a:ext>
            </a:extLst>
          </p:cNvPr>
          <p:cNvSpPr/>
          <p:nvPr/>
        </p:nvSpPr>
        <p:spPr>
          <a:xfrm>
            <a:off x="33284160" y="6100805"/>
            <a:ext cx="9864091" cy="15616196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B01B85D-EF33-60CF-A2B6-AF73CEF460B4}"/>
              </a:ext>
            </a:extLst>
          </p:cNvPr>
          <p:cNvSpPr/>
          <p:nvPr/>
        </p:nvSpPr>
        <p:spPr>
          <a:xfrm>
            <a:off x="742948" y="17073604"/>
            <a:ext cx="9864091" cy="15158996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7F09F59-B8D6-ECE4-197B-05B7FB18B966}"/>
              </a:ext>
            </a:extLst>
          </p:cNvPr>
          <p:cNvSpPr/>
          <p:nvPr/>
        </p:nvSpPr>
        <p:spPr>
          <a:xfrm>
            <a:off x="11430000" y="6100805"/>
            <a:ext cx="21031199" cy="12901107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84F024B-6E45-7015-0ECF-8C61D21F1551}"/>
              </a:ext>
            </a:extLst>
          </p:cNvPr>
          <p:cNvSpPr/>
          <p:nvPr/>
        </p:nvSpPr>
        <p:spPr>
          <a:xfrm>
            <a:off x="11429999" y="19616317"/>
            <a:ext cx="21031199" cy="12662001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88827A9-CF48-BF93-9A26-E3D744F585FA}"/>
              </a:ext>
            </a:extLst>
          </p:cNvPr>
          <p:cNvSpPr/>
          <p:nvPr/>
        </p:nvSpPr>
        <p:spPr>
          <a:xfrm>
            <a:off x="33284160" y="22331405"/>
            <a:ext cx="9864091" cy="974398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F5CCF8-F087-CBAB-6AB3-B15AA60CC7C8}"/>
              </a:ext>
            </a:extLst>
          </p:cNvPr>
          <p:cNvSpPr txBox="1"/>
          <p:nvPr/>
        </p:nvSpPr>
        <p:spPr>
          <a:xfrm>
            <a:off x="1354453" y="6276847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Abstract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BE8C5C-882E-5B71-271C-44FB879F2E91}"/>
              </a:ext>
            </a:extLst>
          </p:cNvPr>
          <p:cNvSpPr txBox="1"/>
          <p:nvPr/>
        </p:nvSpPr>
        <p:spPr>
          <a:xfrm>
            <a:off x="1354453" y="17073603"/>
            <a:ext cx="86410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Introduction/</a:t>
            </a:r>
          </a:p>
          <a:p>
            <a:pPr algn="ctr"/>
            <a:r>
              <a:rPr lang="en-US" sz="7200" b="1" dirty="0">
                <a:latin typeface="Proxima"/>
              </a:rPr>
              <a:t>Background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95CD2E-C536-0A04-47B2-343C11AB95C2}"/>
              </a:ext>
            </a:extLst>
          </p:cNvPr>
          <p:cNvSpPr txBox="1"/>
          <p:nvPr/>
        </p:nvSpPr>
        <p:spPr>
          <a:xfrm>
            <a:off x="17167860" y="6100804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Methodology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ADD697-B2E7-E75C-AE4D-6F5EC9E7E87F}"/>
              </a:ext>
            </a:extLst>
          </p:cNvPr>
          <p:cNvSpPr txBox="1"/>
          <p:nvPr/>
        </p:nvSpPr>
        <p:spPr>
          <a:xfrm>
            <a:off x="17625058" y="19616317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Results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D62AA0-7280-90B6-3891-03B94CF15464}"/>
              </a:ext>
            </a:extLst>
          </p:cNvPr>
          <p:cNvSpPr txBox="1"/>
          <p:nvPr/>
        </p:nvSpPr>
        <p:spPr>
          <a:xfrm>
            <a:off x="33895665" y="22331405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References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11E7CAC-5E82-0E9B-C860-5ECAA887A947}"/>
              </a:ext>
            </a:extLst>
          </p:cNvPr>
          <p:cNvSpPr txBox="1"/>
          <p:nvPr/>
        </p:nvSpPr>
        <p:spPr>
          <a:xfrm>
            <a:off x="33895665" y="6100804"/>
            <a:ext cx="8641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Proxima"/>
              </a:rPr>
              <a:t>Conclusions</a:t>
            </a:r>
          </a:p>
        </p:txBody>
      </p:sp>
      <p:pic>
        <p:nvPicPr>
          <p:cNvPr id="2" name="Picture 1" descr="A close-up of a logo&#10;&#10;Description automatically generated">
            <a:extLst>
              <a:ext uri="{FF2B5EF4-FFF2-40B4-BE49-F238E27FC236}">
                <a16:creationId xmlns:a16="http://schemas.microsoft.com/office/drawing/2014/main" id="{A065DC2D-94DF-CCD6-8899-85F00C9ADE26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2723328" y="191842"/>
            <a:ext cx="10972800" cy="198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89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ofM Branding">
      <a:dk1>
        <a:srgbClr val="003091"/>
      </a:dk1>
      <a:lt1>
        <a:srgbClr val="898D8D"/>
      </a:lt1>
      <a:dk2>
        <a:srgbClr val="1F3A60"/>
      </a:dk2>
      <a:lt2>
        <a:srgbClr val="00ADE6"/>
      </a:lt2>
      <a:accent1>
        <a:srgbClr val="D0E6E8"/>
      </a:accent1>
      <a:accent2>
        <a:srgbClr val="3569A7"/>
      </a:accent2>
      <a:accent3>
        <a:srgbClr val="717C7D"/>
      </a:accent3>
      <a:accent4>
        <a:srgbClr val="BFCDC8"/>
      </a:accent4>
      <a:accent5>
        <a:srgbClr val="98C11D"/>
      </a:accent5>
      <a:accent6>
        <a:srgbClr val="91D6AC"/>
      </a:accent6>
      <a:hlink>
        <a:srgbClr val="BDE9C9"/>
      </a:hlink>
      <a:folHlink>
        <a:srgbClr val="F5E9B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e71fd29-3fd4-47b7-b0f1-5fa3f79bd40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5EE6E7C2AE964C9CF539E7C98CFC83" ma:contentTypeVersion="14" ma:contentTypeDescription="Create a new document." ma:contentTypeScope="" ma:versionID="fb4c55681ef57d82e42e2ed0863a0035">
  <xsd:schema xmlns:xsd="http://www.w3.org/2001/XMLSchema" xmlns:xs="http://www.w3.org/2001/XMLSchema" xmlns:p="http://schemas.microsoft.com/office/2006/metadata/properties" xmlns:ns3="8e71fd29-3fd4-47b7-b0f1-5fa3f79bd406" xmlns:ns4="6ded7881-0d6b-440a-b287-f86f09be936f" targetNamespace="http://schemas.microsoft.com/office/2006/metadata/properties" ma:root="true" ma:fieldsID="39395c18da21ba7b33a37cb8a5b8603e" ns3:_="" ns4:_="">
    <xsd:import namespace="8e71fd29-3fd4-47b7-b0f1-5fa3f79bd406"/>
    <xsd:import namespace="6ded7881-0d6b-440a-b287-f86f09be93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71fd29-3fd4-47b7-b0f1-5fa3f79bd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ed7881-0d6b-440a-b287-f86f09be936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613FE8-934C-4F4F-BD19-569C5B08A9CC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6ded7881-0d6b-440a-b287-f86f09be936f"/>
    <ds:schemaRef ds:uri="8e71fd29-3fd4-47b7-b0f1-5fa3f79bd40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F758D1-3B93-4BAF-A8FA-DCC12D865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71fd29-3fd4-47b7-b0f1-5fa3f79bd406"/>
    <ds:schemaRef ds:uri="6ded7881-0d6b-440a-b287-f86f09be93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2C9C5D6-D894-4600-A63D-0EBCF7A595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75</Words>
  <Application>Microsoft Office PowerPoint</Application>
  <PresentationFormat>Custom</PresentationFormat>
  <Paragraphs>12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Aeryn Lorraine Longuevan (lnguevan)</dc:creator>
  <cp:lastModifiedBy>Aeryn Lorraine Longuevan (lnguevan)</cp:lastModifiedBy>
  <cp:revision>22</cp:revision>
  <dcterms:created xsi:type="dcterms:W3CDTF">2024-04-01T18:52:48Z</dcterms:created>
  <dcterms:modified xsi:type="dcterms:W3CDTF">2024-04-08T21:35:33Z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0x0101006E5EE6E7C2AE964C9CF539E7C98CFC83</vt:lpwstr>
  </property>
</Properties>
</file>